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45" r:id="rId2"/>
    <p:sldId id="339" r:id="rId3"/>
    <p:sldId id="348" r:id="rId4"/>
    <p:sldId id="337" r:id="rId5"/>
    <p:sldId id="350" r:id="rId6"/>
    <p:sldId id="344" r:id="rId7"/>
  </p:sldIdLst>
  <p:sldSz cx="9144000" cy="6858000" type="screen4x3"/>
  <p:notesSz cx="6858000" cy="9144000"/>
  <p:custDataLst>
    <p:tags r:id="rId9"/>
  </p:custDataLst>
  <p:defaultTextStyle>
    <a:defPPr>
      <a:defRPr lang="en-US"/>
    </a:defPPr>
    <a:lvl1pPr algn="l" rtl="0" fontAlgn="base">
      <a:spcBef>
        <a:spcPct val="0"/>
      </a:spcBef>
      <a:spcAft>
        <a:spcPct val="0"/>
      </a:spcAft>
      <a:defRPr kern="1200">
        <a:solidFill>
          <a:schemeClr val="tx1"/>
        </a:solidFill>
        <a:latin typeface="Tahoma" charset="0"/>
        <a:ea typeface="+mn-ea"/>
        <a:cs typeface="Arial" charset="0"/>
      </a:defRPr>
    </a:lvl1pPr>
    <a:lvl2pPr marL="457200" algn="l" rtl="0" fontAlgn="base">
      <a:spcBef>
        <a:spcPct val="0"/>
      </a:spcBef>
      <a:spcAft>
        <a:spcPct val="0"/>
      </a:spcAft>
      <a:defRPr kern="1200">
        <a:solidFill>
          <a:schemeClr val="tx1"/>
        </a:solidFill>
        <a:latin typeface="Tahoma" charset="0"/>
        <a:ea typeface="+mn-ea"/>
        <a:cs typeface="Arial" charset="0"/>
      </a:defRPr>
    </a:lvl2pPr>
    <a:lvl3pPr marL="914400" algn="l" rtl="0" fontAlgn="base">
      <a:spcBef>
        <a:spcPct val="0"/>
      </a:spcBef>
      <a:spcAft>
        <a:spcPct val="0"/>
      </a:spcAft>
      <a:defRPr kern="1200">
        <a:solidFill>
          <a:schemeClr val="tx1"/>
        </a:solidFill>
        <a:latin typeface="Tahoma" charset="0"/>
        <a:ea typeface="+mn-ea"/>
        <a:cs typeface="Arial" charset="0"/>
      </a:defRPr>
    </a:lvl3pPr>
    <a:lvl4pPr marL="1371600" algn="l" rtl="0" fontAlgn="base">
      <a:spcBef>
        <a:spcPct val="0"/>
      </a:spcBef>
      <a:spcAft>
        <a:spcPct val="0"/>
      </a:spcAft>
      <a:defRPr kern="1200">
        <a:solidFill>
          <a:schemeClr val="tx1"/>
        </a:solidFill>
        <a:latin typeface="Tahoma" charset="0"/>
        <a:ea typeface="+mn-ea"/>
        <a:cs typeface="Arial" charset="0"/>
      </a:defRPr>
    </a:lvl4pPr>
    <a:lvl5pPr marL="1828800" algn="l" rtl="0" fontAlgn="base">
      <a:spcBef>
        <a:spcPct val="0"/>
      </a:spcBef>
      <a:spcAft>
        <a:spcPct val="0"/>
      </a:spcAft>
      <a:defRPr kern="1200">
        <a:solidFill>
          <a:schemeClr val="tx1"/>
        </a:solidFill>
        <a:latin typeface="Tahoma" charset="0"/>
        <a:ea typeface="+mn-ea"/>
        <a:cs typeface="Arial" charset="0"/>
      </a:defRPr>
    </a:lvl5pPr>
    <a:lvl6pPr marL="2286000" algn="l" defTabSz="914400" rtl="0" eaLnBrk="1" latinLnBrk="0" hangingPunct="1">
      <a:defRPr kern="1200">
        <a:solidFill>
          <a:schemeClr val="tx1"/>
        </a:solidFill>
        <a:latin typeface="Tahoma" charset="0"/>
        <a:ea typeface="+mn-ea"/>
        <a:cs typeface="Arial" charset="0"/>
      </a:defRPr>
    </a:lvl6pPr>
    <a:lvl7pPr marL="2743200" algn="l" defTabSz="914400" rtl="0" eaLnBrk="1" latinLnBrk="0" hangingPunct="1">
      <a:defRPr kern="1200">
        <a:solidFill>
          <a:schemeClr val="tx1"/>
        </a:solidFill>
        <a:latin typeface="Tahoma" charset="0"/>
        <a:ea typeface="+mn-ea"/>
        <a:cs typeface="Arial" charset="0"/>
      </a:defRPr>
    </a:lvl7pPr>
    <a:lvl8pPr marL="3200400" algn="l" defTabSz="914400" rtl="0" eaLnBrk="1" latinLnBrk="0" hangingPunct="1">
      <a:defRPr kern="1200">
        <a:solidFill>
          <a:schemeClr val="tx1"/>
        </a:solidFill>
        <a:latin typeface="Tahoma" charset="0"/>
        <a:ea typeface="+mn-ea"/>
        <a:cs typeface="Arial" charset="0"/>
      </a:defRPr>
    </a:lvl8pPr>
    <a:lvl9pPr marL="3657600" algn="l" defTabSz="914400" rtl="0" eaLnBrk="1" latinLnBrk="0" hangingPunct="1">
      <a:defRPr kern="1200">
        <a:solidFill>
          <a:schemeClr val="tx1"/>
        </a:solidFill>
        <a:latin typeface="Tahoma"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AA00"/>
    <a:srgbClr val="005DAA"/>
    <a:srgbClr val="003E6A"/>
    <a:srgbClr val="575F6D"/>
    <a:srgbClr val="FF9933"/>
    <a:srgbClr val="4FAFFF"/>
    <a:srgbClr val="0099FF"/>
    <a:srgbClr val="CCECFF"/>
    <a:srgbClr val="99CC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9248" autoAdjust="0"/>
    <p:restoredTop sz="97959" autoAdjust="0"/>
  </p:normalViewPr>
  <p:slideViewPr>
    <p:cSldViewPr snapToGrid="0">
      <p:cViewPr>
        <p:scale>
          <a:sx n="125" d="100"/>
          <a:sy n="125" d="100"/>
        </p:scale>
        <p:origin x="-1140" y="72"/>
      </p:cViewPr>
      <p:guideLst>
        <p:guide orient="horz" pos="2161"/>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52" d="100"/>
          <a:sy n="52" d="100"/>
        </p:scale>
        <p:origin x="-1818"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59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endParaRPr lang="en-US"/>
          </a:p>
        </p:txBody>
      </p:sp>
      <p:sp>
        <p:nvSpPr>
          <p:cNvPr id="12595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2595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595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defRPr>
            </a:lvl1pPr>
          </a:lstStyle>
          <a:p>
            <a:pPr>
              <a:defRPr/>
            </a:pPr>
            <a:endParaRPr lang="en-US"/>
          </a:p>
        </p:txBody>
      </p:sp>
      <p:sp>
        <p:nvSpPr>
          <p:cNvPr id="12595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Arial" charset="0"/>
              </a:defRPr>
            </a:lvl1pPr>
          </a:lstStyle>
          <a:p>
            <a:pPr>
              <a:defRPr/>
            </a:pPr>
            <a:fld id="{6C2B205D-311F-449C-BC2F-DB011333AA54}" type="slidenum">
              <a:rPr lang="en-US"/>
              <a:pPr>
                <a:defRPr/>
              </a:pPr>
              <a:t>‹#›</a:t>
            </a:fld>
            <a:endParaRPr lang="en-US"/>
          </a:p>
        </p:txBody>
      </p:sp>
    </p:spTree>
    <p:extLst>
      <p:ext uri="{BB962C8B-B14F-4D97-AF65-F5344CB8AC3E}">
        <p14:creationId xmlns:p14="http://schemas.microsoft.com/office/powerpoint/2010/main" val="32328069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20755429-F28D-4279-B6DC-5B2B28ABA6D0}" type="slidenum">
              <a:rPr lang="en-US"/>
              <a:pPr/>
              <a:t>2</a:t>
            </a:fld>
            <a:endParaRPr lang="en-US"/>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p>
            <a:fld id="{79F54AE0-3AA3-4B12-A185-3C37FBDAA8E7}" type="slidenum">
              <a:rPr lang="en-US"/>
              <a:pPr/>
              <a:t>3</a:t>
            </a:fld>
            <a:endParaRPr lang="en-US"/>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p>
            <a:fld id="{79F54AE0-3AA3-4B12-A185-3C37FBDAA8E7}" type="slidenum">
              <a:rPr lang="en-US"/>
              <a:pPr/>
              <a:t>4</a:t>
            </a:fld>
            <a:endParaRPr lang="en-US"/>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14" name="Picture 13" descr="Horizontal_Slant_for_Cover_Page.png"/>
          <p:cNvPicPr>
            <a:picLocks noChangeAspect="1"/>
          </p:cNvPicPr>
          <p:nvPr userDrawn="1"/>
        </p:nvPicPr>
        <p:blipFill>
          <a:blip r:embed="rId2" cstate="print"/>
          <a:stretch>
            <a:fillRect/>
          </a:stretch>
        </p:blipFill>
        <p:spPr>
          <a:xfrm>
            <a:off x="0" y="0"/>
            <a:ext cx="9144000" cy="6858000"/>
          </a:xfrm>
          <a:prstGeom prst="rect">
            <a:avLst/>
          </a:prstGeom>
        </p:spPr>
      </p:pic>
      <p:sp>
        <p:nvSpPr>
          <p:cNvPr id="26" name="Title 4"/>
          <p:cNvSpPr>
            <a:spLocks noGrp="1"/>
          </p:cNvSpPr>
          <p:nvPr>
            <p:ph type="ctrTitle" hasCustomPrompt="1"/>
          </p:nvPr>
        </p:nvSpPr>
        <p:spPr>
          <a:xfrm>
            <a:off x="3992881" y="1231163"/>
            <a:ext cx="4864588" cy="2011094"/>
          </a:xfrm>
        </p:spPr>
        <p:txBody>
          <a:bodyPr tIns="457200" bIns="548640"/>
          <a:lstStyle>
            <a:lvl1pPr algn="r">
              <a:defRPr sz="3200" b="1" spc="40" baseline="0">
                <a:solidFill>
                  <a:schemeClr val="tx1"/>
                </a:solidFill>
                <a:latin typeface="Arial" pitchFamily="34" charset="0"/>
                <a:cs typeface="Arial" pitchFamily="34" charset="0"/>
              </a:defRPr>
            </a:lvl1pPr>
          </a:lstStyle>
          <a:p>
            <a:r>
              <a:rPr lang="en-US" dirty="0" smtClean="0"/>
              <a:t>Main Title, Font: </a:t>
            </a:r>
            <a:br>
              <a:rPr lang="en-US" dirty="0" smtClean="0"/>
            </a:br>
            <a:r>
              <a:rPr lang="en-US" dirty="0" smtClean="0"/>
              <a:t>Arial Bold 32pt.</a:t>
            </a:r>
            <a:endParaRPr lang="en-US" dirty="0"/>
          </a:p>
        </p:txBody>
      </p:sp>
      <p:sp>
        <p:nvSpPr>
          <p:cNvPr id="27" name="Text Placeholder 32"/>
          <p:cNvSpPr>
            <a:spLocks noGrp="1"/>
          </p:cNvSpPr>
          <p:nvPr>
            <p:ph type="body" sz="quarter" idx="14" hasCustomPrompt="1"/>
          </p:nvPr>
        </p:nvSpPr>
        <p:spPr>
          <a:xfrm>
            <a:off x="3885634" y="4263457"/>
            <a:ext cx="4968114" cy="457200"/>
          </a:xfrm>
        </p:spPr>
        <p:txBody>
          <a:bodyPr wrap="none" tIns="0"/>
          <a:lstStyle>
            <a:lvl1pPr algn="r">
              <a:buNone/>
              <a:defRPr sz="2000" baseline="0">
                <a:solidFill>
                  <a:schemeClr val="tx1"/>
                </a:solidFill>
                <a:latin typeface="Arial" pitchFamily="34" charset="0"/>
                <a:cs typeface="Arial" pitchFamily="34" charset="0"/>
              </a:defRPr>
            </a:lvl1pPr>
            <a:lvl2pPr>
              <a:buNone/>
              <a:defRPr sz="2000"/>
            </a:lvl2pPr>
            <a:lvl3pPr>
              <a:buNone/>
              <a:defRPr sz="2000"/>
            </a:lvl3pPr>
            <a:lvl4pPr>
              <a:buNone/>
              <a:defRPr sz="2000"/>
            </a:lvl4pPr>
            <a:lvl5pPr>
              <a:buNone/>
              <a:defRPr sz="2000"/>
            </a:lvl5pPr>
          </a:lstStyle>
          <a:p>
            <a:pPr lvl="0"/>
            <a:r>
              <a:rPr lang="en-US" dirty="0" smtClean="0"/>
              <a:t>Meeting date(s), Arial 20pt.</a:t>
            </a:r>
            <a:endParaRPr lang="en-US" dirty="0"/>
          </a:p>
        </p:txBody>
      </p:sp>
      <p:sp>
        <p:nvSpPr>
          <p:cNvPr id="28" name="Text Placeholder 37"/>
          <p:cNvSpPr>
            <a:spLocks noGrp="1"/>
          </p:cNvSpPr>
          <p:nvPr>
            <p:ph type="body" sz="quarter" idx="15" hasCustomPrompt="1"/>
          </p:nvPr>
        </p:nvSpPr>
        <p:spPr>
          <a:xfrm>
            <a:off x="3886164" y="4722131"/>
            <a:ext cx="4972728" cy="457200"/>
          </a:xfrm>
        </p:spPr>
        <p:txBody>
          <a:bodyPr wrap="none" bIns="18288" anchor="b" anchorCtr="0"/>
          <a:lstStyle>
            <a:lvl1pPr algn="r">
              <a:buNone/>
              <a:defRPr baseline="0">
                <a:solidFill>
                  <a:schemeClr val="tx1"/>
                </a:solidFill>
                <a:latin typeface="Arial" pitchFamily="34" charset="0"/>
                <a:cs typeface="Arial" pitchFamily="34" charset="0"/>
              </a:defRPr>
            </a:lvl1pPr>
            <a:lvl2pPr>
              <a:buNone/>
              <a:defRPr/>
            </a:lvl2pPr>
            <a:lvl3pPr>
              <a:buNone/>
              <a:defRPr/>
            </a:lvl3pPr>
            <a:lvl4pPr>
              <a:buNone/>
              <a:defRPr/>
            </a:lvl4pPr>
            <a:lvl5pPr>
              <a:buNone/>
              <a:defRPr/>
            </a:lvl5pPr>
          </a:lstStyle>
          <a:p>
            <a:pPr lvl="0"/>
            <a:r>
              <a:rPr lang="en-US" dirty="0" smtClean="0"/>
              <a:t>Speaker’s name, Arial 20pt.</a:t>
            </a:r>
            <a:endParaRPr lang="en-US" dirty="0"/>
          </a:p>
        </p:txBody>
      </p:sp>
      <p:sp>
        <p:nvSpPr>
          <p:cNvPr id="29" name="Text Placeholder 40"/>
          <p:cNvSpPr>
            <a:spLocks noGrp="1"/>
          </p:cNvSpPr>
          <p:nvPr>
            <p:ph type="body" sz="quarter" idx="16" hasCustomPrompt="1"/>
          </p:nvPr>
        </p:nvSpPr>
        <p:spPr>
          <a:xfrm>
            <a:off x="3886164" y="5222875"/>
            <a:ext cx="4972726" cy="381000"/>
          </a:xfrm>
        </p:spPr>
        <p:txBody>
          <a:bodyPr wrap="square" tIns="0" bIns="438912">
            <a:noAutofit/>
          </a:bodyPr>
          <a:lstStyle>
            <a:lvl1pPr algn="r">
              <a:buNone/>
              <a:defRPr sz="1600" baseline="0">
                <a:solidFill>
                  <a:schemeClr val="tx1"/>
                </a:solidFill>
                <a:latin typeface="Arial" pitchFamily="34" charset="0"/>
                <a:cs typeface="Arial" pitchFamily="34" charset="0"/>
              </a:defRPr>
            </a:lvl1pPr>
            <a:lvl2pPr>
              <a:buNone/>
              <a:defRPr sz="1800"/>
            </a:lvl2pPr>
            <a:lvl3pPr>
              <a:buNone/>
              <a:defRPr sz="1800"/>
            </a:lvl3pPr>
            <a:lvl4pPr>
              <a:buNone/>
              <a:defRPr sz="1800"/>
            </a:lvl4pPr>
            <a:lvl5pPr>
              <a:buNone/>
              <a:defRPr sz="1800"/>
            </a:lvl5pPr>
          </a:lstStyle>
          <a:p>
            <a:pPr lvl="0"/>
            <a:r>
              <a:rPr lang="en-US" dirty="0" smtClean="0"/>
              <a:t>Speaker’s title, Arial 16pt.</a:t>
            </a:r>
            <a:endParaRPr lang="en-US" dirty="0"/>
          </a:p>
        </p:txBody>
      </p:sp>
      <p:sp>
        <p:nvSpPr>
          <p:cNvPr id="30" name="Text Placeholder 43"/>
          <p:cNvSpPr>
            <a:spLocks noGrp="1"/>
          </p:cNvSpPr>
          <p:nvPr>
            <p:ph type="body" sz="quarter" idx="17" hasCustomPrompt="1"/>
          </p:nvPr>
        </p:nvSpPr>
        <p:spPr>
          <a:xfrm>
            <a:off x="3894625" y="3760788"/>
            <a:ext cx="4959912" cy="457200"/>
          </a:xfrm>
        </p:spPr>
        <p:txBody>
          <a:bodyPr wrap="square" anchor="ctr" anchorCtr="0">
            <a:noAutofit/>
          </a:bodyPr>
          <a:lstStyle>
            <a:lvl1pPr algn="r">
              <a:buNone/>
              <a:defRPr sz="2400" b="1" spc="20" baseline="0">
                <a:solidFill>
                  <a:schemeClr val="tx1"/>
                </a:solidFill>
                <a:latin typeface="Arial" pitchFamily="34" charset="0"/>
                <a:cs typeface="Arial" pitchFamily="34" charset="0"/>
              </a:defRPr>
            </a:lvl1pPr>
            <a:lvl2pPr>
              <a:buNone/>
              <a:defRPr/>
            </a:lvl2pPr>
            <a:lvl3pPr>
              <a:buNone/>
              <a:defRPr/>
            </a:lvl3pPr>
            <a:lvl4pPr>
              <a:buNone/>
              <a:defRPr/>
            </a:lvl4pPr>
            <a:lvl5pPr>
              <a:buNone/>
              <a:defRPr/>
            </a:lvl5pPr>
          </a:lstStyle>
          <a:p>
            <a:pPr lvl="0"/>
            <a:r>
              <a:rPr lang="en-US" dirty="0" smtClean="0"/>
              <a:t>Sub-title, Arial Bold 24pt.</a:t>
            </a:r>
            <a:endParaRPr lang="en-US" dirty="0"/>
          </a:p>
        </p:txBody>
      </p:sp>
      <p:sp>
        <p:nvSpPr>
          <p:cNvPr id="32" name="Text Placeholder 27"/>
          <p:cNvSpPr>
            <a:spLocks noGrp="1"/>
          </p:cNvSpPr>
          <p:nvPr>
            <p:ph type="body" sz="quarter" idx="19" hasCustomPrompt="1"/>
          </p:nvPr>
        </p:nvSpPr>
        <p:spPr>
          <a:xfrm>
            <a:off x="4748213" y="0"/>
            <a:ext cx="4059237" cy="118872"/>
          </a:xfrm>
        </p:spPr>
        <p:txBody>
          <a:bodyPr tIns="0">
            <a:noAutofit/>
          </a:bodyPr>
          <a:lstStyle>
            <a:lvl1pPr marL="0" indent="0" algn="ctr">
              <a:spcBef>
                <a:spcPts val="2400"/>
              </a:spcBef>
              <a:buNone/>
              <a:defRPr sz="700">
                <a:solidFill>
                  <a:srgbClr val="FF0000"/>
                </a:solidFill>
                <a:latin typeface="Arial Narrow" pitchFamily="34" charset="0"/>
              </a:defRPr>
            </a:lvl1pPr>
          </a:lstStyle>
          <a:p>
            <a:pPr lvl="0"/>
            <a:r>
              <a:rPr lang="en-US" dirty="0" smtClean="0"/>
              <a:t>Mark pages according to the proprietary level of information (or remove)</a:t>
            </a:r>
          </a:p>
        </p:txBody>
      </p:sp>
      <p:sp>
        <p:nvSpPr>
          <p:cNvPr id="33" name="Text Placeholder 37"/>
          <p:cNvSpPr>
            <a:spLocks noGrp="1"/>
          </p:cNvSpPr>
          <p:nvPr>
            <p:ph type="body" sz="quarter" idx="21" hasCustomPrompt="1"/>
          </p:nvPr>
        </p:nvSpPr>
        <p:spPr>
          <a:xfrm>
            <a:off x="4748213" y="6737350"/>
            <a:ext cx="4059237" cy="120650"/>
          </a:xfrm>
        </p:spPr>
        <p:txBody>
          <a:bodyPr bIns="0" anchor="b" anchorCtr="0">
            <a:noAutofit/>
          </a:bodyPr>
          <a:lstStyle>
            <a:lvl1pPr marL="0" indent="0" algn="ctr">
              <a:buNone/>
              <a:defRPr sz="700" baseline="0">
                <a:solidFill>
                  <a:srgbClr val="FF0000"/>
                </a:solidFill>
                <a:latin typeface="Arial Narrow" pitchFamily="34" charset="0"/>
              </a:defRPr>
            </a:lvl1pPr>
          </a:lstStyle>
          <a:p>
            <a:pPr lvl="0"/>
            <a:r>
              <a:rPr lang="en-US" dirty="0" smtClean="0"/>
              <a:t>Mark pages according to the proprietary level of information (or remove)</a:t>
            </a:r>
          </a:p>
        </p:txBody>
      </p:sp>
      <p:sp>
        <p:nvSpPr>
          <p:cNvPr id="15" name="Text Placeholder 14"/>
          <p:cNvSpPr>
            <a:spLocks noGrp="1"/>
          </p:cNvSpPr>
          <p:nvPr>
            <p:ph type="body" sz="quarter" idx="22" hasCustomPrompt="1"/>
          </p:nvPr>
        </p:nvSpPr>
        <p:spPr>
          <a:xfrm>
            <a:off x="0" y="4972050"/>
            <a:ext cx="3282950" cy="512763"/>
          </a:xfrm>
          <a:solidFill>
            <a:schemeClr val="bg1">
              <a:alpha val="50000"/>
            </a:schemeClr>
          </a:solidFill>
          <a:ln w="12700">
            <a:solidFill>
              <a:schemeClr val="bg1">
                <a:lumMod val="85000"/>
              </a:schemeClr>
            </a:solidFill>
          </a:ln>
        </p:spPr>
        <p:txBody>
          <a:bodyPr>
            <a:noAutofit/>
          </a:bodyPr>
          <a:lstStyle>
            <a:lvl1pPr marL="0" indent="0" algn="just">
              <a:buNone/>
              <a:defRPr sz="900" baseline="0">
                <a:latin typeface="Arial Narrow" pitchFamily="34" charset="0"/>
              </a:defRPr>
            </a:lvl1pPr>
            <a:lvl2pPr algn="just">
              <a:buNone/>
              <a:defRPr sz="900">
                <a:latin typeface="Arial Narrow" pitchFamily="34" charset="0"/>
              </a:defRPr>
            </a:lvl2pPr>
            <a:lvl3pPr algn="just">
              <a:buNone/>
              <a:defRPr sz="900">
                <a:latin typeface="Arial Narrow" pitchFamily="34" charset="0"/>
              </a:defRPr>
            </a:lvl3pPr>
            <a:lvl4pPr algn="just">
              <a:buNone/>
              <a:defRPr sz="900">
                <a:latin typeface="Arial Narrow" pitchFamily="34" charset="0"/>
              </a:defRPr>
            </a:lvl4pPr>
            <a:lvl5pPr algn="just">
              <a:buNone/>
              <a:defRPr sz="900">
                <a:latin typeface="Arial Narrow" pitchFamily="34" charset="0"/>
              </a:defRPr>
            </a:lvl5pPr>
          </a:lstStyle>
          <a:p>
            <a:pPr lvl="0"/>
            <a:r>
              <a:rPr lang="en-US" dirty="0" smtClean="0"/>
              <a:t>Insert Government required information here or delete this text box. Insert Government required information here or delete this text box. Insert Government required information here or delete this text box.</a:t>
            </a:r>
            <a:endParaRPr lang="en-US" dirty="0"/>
          </a:p>
        </p:txBody>
      </p:sp>
      <p:sp>
        <p:nvSpPr>
          <p:cNvPr id="17" name="Text Placeholder 16"/>
          <p:cNvSpPr>
            <a:spLocks noGrp="1"/>
          </p:cNvSpPr>
          <p:nvPr>
            <p:ph type="body" sz="quarter" idx="23" hasCustomPrompt="1"/>
          </p:nvPr>
        </p:nvSpPr>
        <p:spPr>
          <a:xfrm>
            <a:off x="0" y="5603875"/>
            <a:ext cx="6416675" cy="514350"/>
          </a:xfrm>
          <a:solidFill>
            <a:schemeClr val="bg1">
              <a:alpha val="50000"/>
            </a:schemeClr>
          </a:solidFill>
        </p:spPr>
        <p:txBody>
          <a:bodyPr>
            <a:normAutofit/>
          </a:bodyPr>
          <a:lstStyle>
            <a:lvl1pPr marL="0" indent="0" algn="just">
              <a:buNone/>
              <a:defRPr sz="900">
                <a:latin typeface="Arial Narrow" pitchFamily="34" charset="0"/>
              </a:defRPr>
            </a:lvl1pPr>
          </a:lstStyle>
          <a:p>
            <a:pPr lvl="0"/>
            <a:r>
              <a:rPr lang="en-US" dirty="0" smtClean="0"/>
              <a:t>Insert Government required information here or delete this text box. Insert Government required information here or delete this text box. Insert Government required information here or delete this text box. Insert Government required information here or delete this text box. Insert Government required information here or delete this text box. Insert Government required information here or delete this text box.</a:t>
            </a:r>
            <a:endParaRPr lang="en-US" dirty="0"/>
          </a:p>
        </p:txBody>
      </p:sp>
      <p:sp>
        <p:nvSpPr>
          <p:cNvPr id="19" name="Text Placeholder 18"/>
          <p:cNvSpPr>
            <a:spLocks noGrp="1"/>
          </p:cNvSpPr>
          <p:nvPr>
            <p:ph type="body" sz="quarter" idx="24" hasCustomPrompt="1"/>
          </p:nvPr>
        </p:nvSpPr>
        <p:spPr>
          <a:xfrm>
            <a:off x="0" y="6224588"/>
            <a:ext cx="6416675" cy="512762"/>
          </a:xfrm>
          <a:solidFill>
            <a:schemeClr val="bg1">
              <a:alpha val="50000"/>
            </a:schemeClr>
          </a:solidFill>
        </p:spPr>
        <p:txBody>
          <a:bodyPr>
            <a:normAutofit/>
          </a:bodyPr>
          <a:lstStyle>
            <a:lvl1pPr marL="0" indent="0">
              <a:buNone/>
              <a:defRPr sz="900">
                <a:latin typeface="Arial Narrow" pitchFamily="34" charset="0"/>
              </a:defRPr>
            </a:lvl1pPr>
          </a:lstStyle>
          <a:p>
            <a:pPr lvl="0"/>
            <a:r>
              <a:rPr lang="en-US" dirty="0" smtClean="0"/>
              <a:t>Insert Government required information here or delete this text box. Insert Government required information here or delete this text box. Insert Government required information here or delete this text box. Insert Government required information here or delete this text box. Insert Government required information here or delete this text box. Insert Government required information here or delete this text box.</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Break Slide">
    <p:spTree>
      <p:nvGrpSpPr>
        <p:cNvPr id="1" name=""/>
        <p:cNvGrpSpPr/>
        <p:nvPr/>
      </p:nvGrpSpPr>
      <p:grpSpPr>
        <a:xfrm>
          <a:off x="0" y="0"/>
          <a:ext cx="0" cy="0"/>
          <a:chOff x="0" y="0"/>
          <a:chExt cx="0" cy="0"/>
        </a:xfrm>
      </p:grpSpPr>
      <p:pic>
        <p:nvPicPr>
          <p:cNvPr id="11" name="Picture 10" descr="Slant_and_logo_for_Horizontal.png"/>
          <p:cNvPicPr>
            <a:picLocks noChangeAspect="1"/>
          </p:cNvPicPr>
          <p:nvPr userDrawn="1"/>
        </p:nvPicPr>
        <p:blipFill>
          <a:blip r:embed="rId2" cstate="print"/>
          <a:stretch>
            <a:fillRect/>
          </a:stretch>
        </p:blipFill>
        <p:spPr>
          <a:xfrm>
            <a:off x="0" y="0"/>
            <a:ext cx="9144000" cy="6858000"/>
          </a:xfrm>
          <a:prstGeom prst="rect">
            <a:avLst/>
          </a:prstGeom>
        </p:spPr>
      </p:pic>
      <p:sp>
        <p:nvSpPr>
          <p:cNvPr id="30" name="Text Placeholder 43"/>
          <p:cNvSpPr>
            <a:spLocks noGrp="1"/>
          </p:cNvSpPr>
          <p:nvPr>
            <p:ph type="body" sz="quarter" idx="17" hasCustomPrompt="1"/>
          </p:nvPr>
        </p:nvSpPr>
        <p:spPr>
          <a:xfrm>
            <a:off x="3444240" y="3200400"/>
            <a:ext cx="5410297" cy="457200"/>
          </a:xfrm>
        </p:spPr>
        <p:txBody>
          <a:bodyPr wrap="square" anchor="ctr" anchorCtr="0">
            <a:noAutofit/>
          </a:bodyPr>
          <a:lstStyle>
            <a:lvl1pPr algn="r">
              <a:buNone/>
              <a:defRPr sz="2400" b="1" spc="20" baseline="0">
                <a:solidFill>
                  <a:schemeClr val="tx1"/>
                </a:solidFill>
                <a:latin typeface="Arial" pitchFamily="34" charset="0"/>
                <a:cs typeface="Arial" pitchFamily="34" charset="0"/>
              </a:defRPr>
            </a:lvl1pPr>
            <a:lvl2pPr>
              <a:buNone/>
              <a:defRPr/>
            </a:lvl2pPr>
            <a:lvl3pPr>
              <a:buNone/>
              <a:defRPr/>
            </a:lvl3pPr>
            <a:lvl4pPr>
              <a:buNone/>
              <a:defRPr/>
            </a:lvl4pPr>
            <a:lvl5pPr>
              <a:buNone/>
              <a:defRPr/>
            </a:lvl5pPr>
          </a:lstStyle>
          <a:p>
            <a:pPr lvl="0"/>
            <a:r>
              <a:rPr lang="en-US" dirty="0" smtClean="0"/>
              <a:t>Section Break (Click to Add Title)</a:t>
            </a:r>
            <a:endParaRPr lang="en-US" dirty="0"/>
          </a:p>
        </p:txBody>
      </p:sp>
      <p:sp>
        <p:nvSpPr>
          <p:cNvPr id="32" name="Text Placeholder 27"/>
          <p:cNvSpPr>
            <a:spLocks noGrp="1"/>
          </p:cNvSpPr>
          <p:nvPr>
            <p:ph type="body" sz="quarter" idx="19" hasCustomPrompt="1"/>
          </p:nvPr>
        </p:nvSpPr>
        <p:spPr>
          <a:xfrm>
            <a:off x="4748213" y="0"/>
            <a:ext cx="4059237" cy="118872"/>
          </a:xfrm>
        </p:spPr>
        <p:txBody>
          <a:bodyPr tIns="0">
            <a:noAutofit/>
          </a:bodyPr>
          <a:lstStyle>
            <a:lvl1pPr marL="0" indent="0" algn="ctr">
              <a:buNone/>
              <a:defRPr sz="700">
                <a:solidFill>
                  <a:srgbClr val="FF0000"/>
                </a:solidFill>
                <a:latin typeface="Arial Narrow" pitchFamily="34" charset="0"/>
              </a:defRPr>
            </a:lvl1pPr>
          </a:lstStyle>
          <a:p>
            <a:pPr lvl="0"/>
            <a:r>
              <a:rPr lang="en-US" dirty="0" smtClean="0"/>
              <a:t>Mark pages according to the proprietary level of information (or remove)</a:t>
            </a:r>
          </a:p>
        </p:txBody>
      </p:sp>
      <p:sp>
        <p:nvSpPr>
          <p:cNvPr id="33" name="Text Placeholder 37"/>
          <p:cNvSpPr>
            <a:spLocks noGrp="1"/>
          </p:cNvSpPr>
          <p:nvPr>
            <p:ph type="body" sz="quarter" idx="21" hasCustomPrompt="1"/>
          </p:nvPr>
        </p:nvSpPr>
        <p:spPr>
          <a:xfrm>
            <a:off x="4748213" y="6737350"/>
            <a:ext cx="4059237" cy="120650"/>
          </a:xfrm>
        </p:spPr>
        <p:txBody>
          <a:bodyPr bIns="0" anchor="b" anchorCtr="0">
            <a:noAutofit/>
          </a:bodyPr>
          <a:lstStyle>
            <a:lvl1pPr marL="0" indent="0" algn="ctr">
              <a:buNone/>
              <a:defRPr sz="700">
                <a:solidFill>
                  <a:srgbClr val="FF0000"/>
                </a:solidFill>
                <a:latin typeface="Arial Narrow" pitchFamily="34" charset="0"/>
              </a:defRPr>
            </a:lvl1pPr>
          </a:lstStyle>
          <a:p>
            <a:pPr lvl="0"/>
            <a:r>
              <a:rPr lang="en-US" dirty="0" smtClean="0"/>
              <a:t>Mark pages according to the proprietary level of information (or remove)</a:t>
            </a: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73152"/>
            <a:ext cx="6705600" cy="8382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304800" y="1402080"/>
            <a:ext cx="8382000" cy="4524333"/>
          </a:xfrm>
        </p:spPr>
        <p:txBody>
          <a:bodyPr/>
          <a:lstStyle>
            <a:lvl1pPr>
              <a:spcBef>
                <a:spcPts val="2400"/>
              </a:spcBef>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89"/>
          <p:cNvSpPr>
            <a:spLocks noGrp="1" noChangeArrowheads="1"/>
          </p:cNvSpPr>
          <p:nvPr>
            <p:ph type="sldNum" sz="quarter" idx="11"/>
          </p:nvPr>
        </p:nvSpPr>
        <p:spPr>
          <a:ln/>
        </p:spPr>
        <p:txBody>
          <a:bodyPr/>
          <a:lstStyle>
            <a:lvl1pPr>
              <a:defRPr/>
            </a:lvl1pPr>
          </a:lstStyle>
          <a:p>
            <a:fld id="{F6EFC63E-F8D9-44BB-A462-AC735E845F95}" type="slidenum">
              <a:rPr lang="en-US"/>
              <a:pPr/>
              <a:t>‹#›</a:t>
            </a:fld>
            <a:endParaRPr lang="en-US"/>
          </a:p>
        </p:txBody>
      </p:sp>
      <p:sp>
        <p:nvSpPr>
          <p:cNvPr id="6" name="Footer Placeholder 4"/>
          <p:cNvSpPr>
            <a:spLocks noGrp="1"/>
          </p:cNvSpPr>
          <p:nvPr>
            <p:ph type="ftr" sz="quarter" idx="3"/>
          </p:nvPr>
        </p:nvSpPr>
        <p:spPr>
          <a:xfrm>
            <a:off x="2543240" y="6657945"/>
            <a:ext cx="4057521" cy="200055"/>
          </a:xfrm>
          <a:prstGeom prst="rect">
            <a:avLst/>
          </a:prstGeom>
        </p:spPr>
        <p:txBody>
          <a:bodyPr wrap="square" anchor="b" anchorCtr="0">
            <a:spAutoFit/>
          </a:bodyPr>
          <a:lstStyle>
            <a:lvl1pPr algn="ctr">
              <a:defRPr sz="700" baseline="0">
                <a:solidFill>
                  <a:srgbClr val="FF0000"/>
                </a:solidFill>
                <a:latin typeface="Arial Narrow" pitchFamily="34" charset="0"/>
              </a:defRPr>
            </a:lvl1p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73152"/>
            <a:ext cx="6705600" cy="8382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04800" y="1402289"/>
            <a:ext cx="4038600" cy="4525963"/>
          </a:xfrm>
        </p:spPr>
        <p:txBody>
          <a:bodyPr/>
          <a:lstStyle>
            <a:lvl1pPr>
              <a:spcBef>
                <a:spcPts val="2400"/>
              </a:spcBef>
              <a:defRPr sz="2000"/>
            </a:lvl1pPr>
            <a:lvl2pPr>
              <a:spcBef>
                <a:spcPts val="600"/>
              </a:spcBef>
              <a:defRPr sz="1600"/>
            </a:lvl2pPr>
            <a:lvl3pPr>
              <a:spcBef>
                <a:spcPts val="600"/>
              </a:spcBef>
              <a:defRPr sz="1600"/>
            </a:lvl3pPr>
            <a:lvl4pPr>
              <a:spcBef>
                <a:spcPts val="600"/>
              </a:spcBef>
              <a:defRPr sz="1600"/>
            </a:lvl4pPr>
            <a:lvl5pPr>
              <a:spcBef>
                <a:spcPts val="600"/>
              </a:spcBef>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50545" y="1402289"/>
            <a:ext cx="4038600" cy="4525963"/>
          </a:xfrm>
        </p:spPr>
        <p:txBody>
          <a:bodyPr/>
          <a:lstStyle>
            <a:lvl1pPr>
              <a:spcBef>
                <a:spcPts val="2400"/>
              </a:spcBef>
              <a:defRPr sz="2000"/>
            </a:lvl1pPr>
            <a:lvl2pPr>
              <a:spcBef>
                <a:spcPts val="600"/>
              </a:spcBef>
              <a:defRPr sz="1600"/>
            </a:lvl2pPr>
            <a:lvl3pPr>
              <a:spcBef>
                <a:spcPts val="600"/>
              </a:spcBef>
              <a:defRPr sz="1600"/>
            </a:lvl3pPr>
            <a:lvl4pPr>
              <a:spcBef>
                <a:spcPts val="600"/>
              </a:spcBef>
              <a:defRPr sz="1600"/>
            </a:lvl4pPr>
            <a:lvl5pPr>
              <a:spcBef>
                <a:spcPts val="600"/>
              </a:spcBef>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89"/>
          <p:cNvSpPr>
            <a:spLocks noGrp="1" noChangeArrowheads="1"/>
          </p:cNvSpPr>
          <p:nvPr>
            <p:ph type="sldNum" sz="quarter" idx="11"/>
          </p:nvPr>
        </p:nvSpPr>
        <p:spPr>
          <a:ln/>
        </p:spPr>
        <p:txBody>
          <a:bodyPr/>
          <a:lstStyle>
            <a:lvl1pPr>
              <a:defRPr/>
            </a:lvl1pPr>
          </a:lstStyle>
          <a:p>
            <a:fld id="{BE6D4B03-E339-4C9D-AC39-0BD7C921B5B0}" type="slidenum">
              <a:rPr lang="en-US"/>
              <a:pPr/>
              <a:t>‹#›</a:t>
            </a:fld>
            <a:endParaRPr lang="en-US"/>
          </a:p>
        </p:txBody>
      </p:sp>
      <p:sp>
        <p:nvSpPr>
          <p:cNvPr id="7" name="Footer Placeholder 4"/>
          <p:cNvSpPr>
            <a:spLocks noGrp="1"/>
          </p:cNvSpPr>
          <p:nvPr>
            <p:ph type="ftr" sz="quarter" idx="3"/>
          </p:nvPr>
        </p:nvSpPr>
        <p:spPr>
          <a:xfrm>
            <a:off x="2543240" y="6657945"/>
            <a:ext cx="4057521" cy="200055"/>
          </a:xfrm>
          <a:prstGeom prst="rect">
            <a:avLst/>
          </a:prstGeom>
        </p:spPr>
        <p:txBody>
          <a:bodyPr wrap="square" anchor="b" anchorCtr="0">
            <a:spAutoFit/>
          </a:bodyPr>
          <a:lstStyle>
            <a:lvl1pPr algn="ctr">
              <a:defRPr sz="700" baseline="0">
                <a:solidFill>
                  <a:srgbClr val="FF0000"/>
                </a:solidFill>
                <a:latin typeface="Arial Narrow" pitchFamily="34" charset="0"/>
              </a:defRPr>
            </a:lvl1pPr>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blank" preserve="1">
  <p:cSld name="End Slide">
    <p:spTree>
      <p:nvGrpSpPr>
        <p:cNvPr id="1" name=""/>
        <p:cNvGrpSpPr/>
        <p:nvPr/>
      </p:nvGrpSpPr>
      <p:grpSpPr>
        <a:xfrm>
          <a:off x="0" y="0"/>
          <a:ext cx="0" cy="0"/>
          <a:chOff x="0" y="0"/>
          <a:chExt cx="0" cy="0"/>
        </a:xfrm>
      </p:grpSpPr>
      <p:pic>
        <p:nvPicPr>
          <p:cNvPr id="6" name="Picture 5" descr="Logo Slide.jpg"/>
          <p:cNvPicPr>
            <a:picLocks noChangeAspect="1"/>
          </p:cNvPicPr>
          <p:nvPr userDrawn="1"/>
        </p:nvPicPr>
        <p:blipFill>
          <a:blip r:embed="rId2" cstate="print"/>
          <a:stretch>
            <a:fillRect/>
          </a:stretch>
        </p:blipFill>
        <p:spPr>
          <a:xfrm>
            <a:off x="0" y="0"/>
            <a:ext cx="9144000" cy="6858000"/>
          </a:xfrm>
          <a:prstGeom prst="rect">
            <a:avLst/>
          </a:prstGeom>
        </p:spPr>
      </p:pic>
      <p:sp>
        <p:nvSpPr>
          <p:cNvPr id="4" name="Footer Placeholder 4"/>
          <p:cNvSpPr>
            <a:spLocks noGrp="1"/>
          </p:cNvSpPr>
          <p:nvPr>
            <p:ph type="ftr" sz="quarter" idx="3"/>
          </p:nvPr>
        </p:nvSpPr>
        <p:spPr>
          <a:xfrm>
            <a:off x="2543240" y="6657945"/>
            <a:ext cx="4057521" cy="200055"/>
          </a:xfrm>
          <a:prstGeom prst="rect">
            <a:avLst/>
          </a:prstGeom>
        </p:spPr>
        <p:txBody>
          <a:bodyPr wrap="square" anchor="b" anchorCtr="0">
            <a:spAutoFit/>
          </a:bodyPr>
          <a:lstStyle>
            <a:lvl1pPr algn="ctr">
              <a:defRPr sz="700" baseline="0">
                <a:solidFill>
                  <a:srgbClr val="FF0000"/>
                </a:solidFill>
                <a:latin typeface="Arial Narrow" pitchFamily="34" charset="0"/>
              </a:defRPr>
            </a:lvl1pPr>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Blank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167640"/>
            <a:ext cx="67056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027" name="Rectangle 3"/>
          <p:cNvSpPr>
            <a:spLocks noGrp="1" noChangeArrowheads="1"/>
          </p:cNvSpPr>
          <p:nvPr>
            <p:ph type="body" idx="1"/>
          </p:nvPr>
        </p:nvSpPr>
        <p:spPr bwMode="auto">
          <a:xfrm>
            <a:off x="304800" y="1402080"/>
            <a:ext cx="8389034" cy="4524333"/>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28" name="Rectangle 4"/>
          <p:cNvSpPr>
            <a:spLocks noGrp="1" noChangeArrowheads="1"/>
          </p:cNvSpPr>
          <p:nvPr>
            <p:ph type="dt" sz="half" idx="2"/>
          </p:nvPr>
        </p:nvSpPr>
        <p:spPr bwMode="auto">
          <a:xfrm>
            <a:off x="609600" y="6661150"/>
            <a:ext cx="1828800" cy="15240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lvl1pPr>
              <a:defRPr sz="800" smtClean="0">
                <a:latin typeface="Arial Narrow" pitchFamily="34" charset="0"/>
              </a:defRPr>
            </a:lvl1pPr>
          </a:lstStyle>
          <a:p>
            <a:pPr>
              <a:defRPr/>
            </a:pPr>
            <a:endParaRPr lang="en-US" dirty="0"/>
          </a:p>
        </p:txBody>
      </p:sp>
      <p:sp>
        <p:nvSpPr>
          <p:cNvPr id="1113" name="Rectangle 89"/>
          <p:cNvSpPr>
            <a:spLocks noGrp="1" noChangeArrowheads="1"/>
          </p:cNvSpPr>
          <p:nvPr>
            <p:ph type="sldNum" sz="quarter" idx="4"/>
          </p:nvPr>
        </p:nvSpPr>
        <p:spPr bwMode="auto">
          <a:xfrm>
            <a:off x="28411" y="6477000"/>
            <a:ext cx="400378" cy="297651"/>
          </a:xfrm>
          <a:prstGeom prst="rect">
            <a:avLst/>
          </a:prstGeom>
          <a:noFill/>
          <a:ln w="9525">
            <a:noFill/>
            <a:miter lim="800000"/>
            <a:headEnd/>
            <a:tailEnd/>
          </a:ln>
          <a:effectLst/>
        </p:spPr>
        <p:txBody>
          <a:bodyPr vert="horz" wrap="none" lIns="96653" tIns="48326" rIns="96653" bIns="48326" numCol="1" anchor="t" anchorCtr="0" compatLnSpc="1">
            <a:prstTxWarp prst="textNoShape">
              <a:avLst/>
            </a:prstTxWarp>
            <a:spAutoFit/>
          </a:bodyPr>
          <a:lstStyle>
            <a:lvl1pPr algn="ctr">
              <a:defRPr sz="1300">
                <a:solidFill>
                  <a:srgbClr val="000000"/>
                </a:solidFill>
                <a:latin typeface="Arial" charset="0"/>
              </a:defRPr>
            </a:lvl1pPr>
          </a:lstStyle>
          <a:p>
            <a:fld id="{8E41F33A-8A61-4937-A58C-46521EFFC1C2}" type="slidenum">
              <a:rPr lang="en-US"/>
              <a:pPr/>
              <a:t>‹#›</a:t>
            </a:fld>
            <a:endParaRPr lang="en-US" dirty="0"/>
          </a:p>
        </p:txBody>
      </p:sp>
      <p:cxnSp>
        <p:nvCxnSpPr>
          <p:cNvPr id="12" name="Straight Connector 11"/>
          <p:cNvCxnSpPr/>
          <p:nvPr/>
        </p:nvCxnSpPr>
        <p:spPr>
          <a:xfrm>
            <a:off x="0" y="1026938"/>
            <a:ext cx="9144000" cy="0"/>
          </a:xfrm>
          <a:prstGeom prst="line">
            <a:avLst/>
          </a:prstGeom>
          <a:ln w="47625">
            <a:solidFill>
              <a:srgbClr val="005DAA"/>
            </a:solidFill>
          </a:ln>
        </p:spPr>
        <p:style>
          <a:lnRef idx="1">
            <a:schemeClr val="accent1"/>
          </a:lnRef>
          <a:fillRef idx="0">
            <a:schemeClr val="accent1"/>
          </a:fillRef>
          <a:effectRef idx="0">
            <a:schemeClr val="accent1"/>
          </a:effectRef>
          <a:fontRef idx="minor">
            <a:schemeClr val="tx1"/>
          </a:fontRef>
        </p:style>
      </p:cxnSp>
      <p:pic>
        <p:nvPicPr>
          <p:cNvPr id="11" name="Picture 10" descr="noc_logo blue_PNG.png"/>
          <p:cNvPicPr>
            <a:picLocks noChangeAspect="1"/>
          </p:cNvPicPr>
          <p:nvPr userDrawn="1"/>
        </p:nvPicPr>
        <p:blipFill>
          <a:blip r:embed="rId8" cstate="print"/>
          <a:stretch>
            <a:fillRect/>
          </a:stretch>
        </p:blipFill>
        <p:spPr>
          <a:xfrm>
            <a:off x="7148539" y="383381"/>
            <a:ext cx="1760445" cy="306744"/>
          </a:xfrm>
          <a:prstGeom prst="rect">
            <a:avLst/>
          </a:prstGeom>
        </p:spPr>
      </p:pic>
    </p:spTree>
  </p:cSld>
  <p:clrMap bg1="lt1" tx1="dk1" bg2="lt2" tx2="dk2" accent1="accent1" accent2="accent2" accent3="accent3" accent4="accent4" accent5="accent5" accent6="accent6" hlink="hlink" folHlink="folHlink"/>
  <p:sldLayoutIdLst>
    <p:sldLayoutId id="2147483671" r:id="rId1"/>
    <p:sldLayoutId id="2147483674" r:id="rId2"/>
    <p:sldLayoutId id="2147483661" r:id="rId3"/>
    <p:sldLayoutId id="2147483663" r:id="rId4"/>
    <p:sldLayoutId id="2147483672" r:id="rId5"/>
    <p:sldLayoutId id="2147483666" r:id="rId6"/>
  </p:sldLayoutIdLst>
  <p:hf hdr="0" ftr="0" dt="0"/>
  <p:txStyles>
    <p:titleStyle>
      <a:lvl1pPr algn="l" rtl="0" eaLnBrk="1" fontAlgn="base" hangingPunct="1">
        <a:spcBef>
          <a:spcPct val="0"/>
        </a:spcBef>
        <a:spcAft>
          <a:spcPct val="0"/>
        </a:spcAft>
        <a:defRPr sz="2400">
          <a:solidFill>
            <a:schemeClr val="tx1"/>
          </a:solidFill>
          <a:latin typeface="Arial" pitchFamily="34" charset="0"/>
          <a:ea typeface="+mj-ea"/>
          <a:cs typeface="Arial" pitchFamily="34" charset="0"/>
        </a:defRPr>
      </a:lvl1pPr>
      <a:lvl2pPr algn="l" rtl="0" eaLnBrk="1" fontAlgn="base" hangingPunct="1">
        <a:spcBef>
          <a:spcPct val="0"/>
        </a:spcBef>
        <a:spcAft>
          <a:spcPct val="0"/>
        </a:spcAft>
        <a:defRPr sz="2600">
          <a:solidFill>
            <a:schemeClr val="tx1"/>
          </a:solidFill>
          <a:latin typeface="Tahoma" charset="0"/>
          <a:cs typeface="Arial" charset="0"/>
        </a:defRPr>
      </a:lvl2pPr>
      <a:lvl3pPr algn="l" rtl="0" eaLnBrk="1" fontAlgn="base" hangingPunct="1">
        <a:spcBef>
          <a:spcPct val="0"/>
        </a:spcBef>
        <a:spcAft>
          <a:spcPct val="0"/>
        </a:spcAft>
        <a:defRPr sz="2600">
          <a:solidFill>
            <a:schemeClr val="tx1"/>
          </a:solidFill>
          <a:latin typeface="Tahoma" charset="0"/>
          <a:cs typeface="Arial" charset="0"/>
        </a:defRPr>
      </a:lvl3pPr>
      <a:lvl4pPr algn="l" rtl="0" eaLnBrk="1" fontAlgn="base" hangingPunct="1">
        <a:spcBef>
          <a:spcPct val="0"/>
        </a:spcBef>
        <a:spcAft>
          <a:spcPct val="0"/>
        </a:spcAft>
        <a:defRPr sz="2600">
          <a:solidFill>
            <a:schemeClr val="tx1"/>
          </a:solidFill>
          <a:latin typeface="Tahoma" charset="0"/>
          <a:cs typeface="Arial" charset="0"/>
        </a:defRPr>
      </a:lvl4pPr>
      <a:lvl5pPr algn="l" rtl="0" eaLnBrk="1" fontAlgn="base" hangingPunct="1">
        <a:spcBef>
          <a:spcPct val="0"/>
        </a:spcBef>
        <a:spcAft>
          <a:spcPct val="0"/>
        </a:spcAft>
        <a:defRPr sz="2600">
          <a:solidFill>
            <a:schemeClr val="tx1"/>
          </a:solidFill>
          <a:latin typeface="Tahoma" charset="0"/>
          <a:cs typeface="Arial" charset="0"/>
        </a:defRPr>
      </a:lvl5pPr>
      <a:lvl6pPr marL="457200" algn="l" rtl="0" eaLnBrk="1" fontAlgn="base" hangingPunct="1">
        <a:spcBef>
          <a:spcPct val="0"/>
        </a:spcBef>
        <a:spcAft>
          <a:spcPct val="0"/>
        </a:spcAft>
        <a:defRPr sz="2600">
          <a:solidFill>
            <a:schemeClr val="tx1"/>
          </a:solidFill>
          <a:latin typeface="Tahoma" charset="0"/>
          <a:cs typeface="Arial" charset="0"/>
        </a:defRPr>
      </a:lvl6pPr>
      <a:lvl7pPr marL="914400" algn="l" rtl="0" eaLnBrk="1" fontAlgn="base" hangingPunct="1">
        <a:spcBef>
          <a:spcPct val="0"/>
        </a:spcBef>
        <a:spcAft>
          <a:spcPct val="0"/>
        </a:spcAft>
        <a:defRPr sz="2600">
          <a:solidFill>
            <a:schemeClr val="tx1"/>
          </a:solidFill>
          <a:latin typeface="Tahoma" charset="0"/>
          <a:cs typeface="Arial" charset="0"/>
        </a:defRPr>
      </a:lvl7pPr>
      <a:lvl8pPr marL="1371600" algn="l" rtl="0" eaLnBrk="1" fontAlgn="base" hangingPunct="1">
        <a:spcBef>
          <a:spcPct val="0"/>
        </a:spcBef>
        <a:spcAft>
          <a:spcPct val="0"/>
        </a:spcAft>
        <a:defRPr sz="2600">
          <a:solidFill>
            <a:schemeClr val="tx1"/>
          </a:solidFill>
          <a:latin typeface="Tahoma" charset="0"/>
          <a:cs typeface="Arial" charset="0"/>
        </a:defRPr>
      </a:lvl8pPr>
      <a:lvl9pPr marL="1828800" algn="l" rtl="0" eaLnBrk="1" fontAlgn="base" hangingPunct="1">
        <a:spcBef>
          <a:spcPct val="0"/>
        </a:spcBef>
        <a:spcAft>
          <a:spcPct val="0"/>
        </a:spcAft>
        <a:defRPr sz="2600">
          <a:solidFill>
            <a:schemeClr val="tx1"/>
          </a:solidFill>
          <a:latin typeface="Tahoma" charset="0"/>
          <a:cs typeface="Arial" charset="0"/>
        </a:defRPr>
      </a:lvl9pPr>
    </p:titleStyle>
    <p:bodyStyle>
      <a:lvl1pPr marL="230188" indent="-230188" algn="l" rtl="0" eaLnBrk="1" fontAlgn="base" hangingPunct="1">
        <a:spcBef>
          <a:spcPts val="2400"/>
        </a:spcBef>
        <a:spcAft>
          <a:spcPct val="0"/>
        </a:spcAft>
        <a:buChar char="•"/>
        <a:defRPr sz="2000">
          <a:solidFill>
            <a:schemeClr val="tx1"/>
          </a:solidFill>
          <a:latin typeface="Arial" pitchFamily="34" charset="0"/>
          <a:ea typeface="+mn-ea"/>
          <a:cs typeface="Arial" pitchFamily="34" charset="0"/>
        </a:defRPr>
      </a:lvl1pPr>
      <a:lvl2pPr marL="684213" indent="-227013" algn="l" rtl="0" eaLnBrk="1" fontAlgn="base" hangingPunct="1">
        <a:spcBef>
          <a:spcPts val="600"/>
        </a:spcBef>
        <a:spcAft>
          <a:spcPct val="0"/>
        </a:spcAft>
        <a:buChar char="–"/>
        <a:defRPr sz="1600">
          <a:solidFill>
            <a:schemeClr val="tx1"/>
          </a:solidFill>
          <a:latin typeface="Arial" pitchFamily="34" charset="0"/>
          <a:cs typeface="Arial" pitchFamily="34" charset="0"/>
        </a:defRPr>
      </a:lvl2pPr>
      <a:lvl3pPr marL="1087438" indent="-173038" algn="l" rtl="0" eaLnBrk="1" fontAlgn="base" hangingPunct="1">
        <a:spcBef>
          <a:spcPts val="600"/>
        </a:spcBef>
        <a:spcAft>
          <a:spcPct val="0"/>
        </a:spcAft>
        <a:buChar char="•"/>
        <a:defRPr sz="1600">
          <a:solidFill>
            <a:schemeClr val="tx1"/>
          </a:solidFill>
          <a:latin typeface="Arial" pitchFamily="34" charset="0"/>
          <a:cs typeface="Arial" pitchFamily="34" charset="0"/>
        </a:defRPr>
      </a:lvl3pPr>
      <a:lvl4pPr marL="1541463" indent="-169863" algn="l" rtl="0" eaLnBrk="1" fontAlgn="base" hangingPunct="1">
        <a:spcBef>
          <a:spcPts val="600"/>
        </a:spcBef>
        <a:spcAft>
          <a:spcPct val="0"/>
        </a:spcAft>
        <a:buChar char="–"/>
        <a:defRPr sz="1600">
          <a:solidFill>
            <a:schemeClr val="tx1"/>
          </a:solidFill>
          <a:latin typeface="Arial" pitchFamily="34" charset="0"/>
          <a:cs typeface="Arial" pitchFamily="34" charset="0"/>
        </a:defRPr>
      </a:lvl4pPr>
      <a:lvl5pPr marL="2001838" indent="-173038" algn="l" rtl="0" eaLnBrk="1" fontAlgn="base" hangingPunct="1">
        <a:spcBef>
          <a:spcPts val="600"/>
        </a:spcBef>
        <a:spcAft>
          <a:spcPct val="0"/>
        </a:spcAft>
        <a:buChar char="»"/>
        <a:defRPr sz="1600">
          <a:solidFill>
            <a:schemeClr val="tx1"/>
          </a:solidFill>
          <a:latin typeface="Arial" pitchFamily="34" charset="0"/>
          <a:cs typeface="Arial" pitchFamily="34" charset="0"/>
        </a:defRPr>
      </a:lvl5pPr>
      <a:lvl6pPr marL="2514600" indent="-228600" algn="l" rtl="0" eaLnBrk="1" fontAlgn="base" hangingPunct="1">
        <a:spcBef>
          <a:spcPct val="20000"/>
        </a:spcBef>
        <a:spcAft>
          <a:spcPct val="0"/>
        </a:spcAft>
        <a:buChar char="»"/>
        <a:defRPr sz="1700">
          <a:solidFill>
            <a:schemeClr val="tx1"/>
          </a:solidFill>
          <a:latin typeface="+mn-lt"/>
          <a:cs typeface="+mn-cs"/>
        </a:defRPr>
      </a:lvl6pPr>
      <a:lvl7pPr marL="2971800" indent="-228600" algn="l" rtl="0" eaLnBrk="1" fontAlgn="base" hangingPunct="1">
        <a:spcBef>
          <a:spcPct val="20000"/>
        </a:spcBef>
        <a:spcAft>
          <a:spcPct val="0"/>
        </a:spcAft>
        <a:buChar char="»"/>
        <a:defRPr sz="1700">
          <a:solidFill>
            <a:schemeClr val="tx1"/>
          </a:solidFill>
          <a:latin typeface="+mn-lt"/>
          <a:cs typeface="+mn-cs"/>
        </a:defRPr>
      </a:lvl7pPr>
      <a:lvl8pPr marL="3429000" indent="-228600" algn="l" rtl="0" eaLnBrk="1" fontAlgn="base" hangingPunct="1">
        <a:spcBef>
          <a:spcPct val="20000"/>
        </a:spcBef>
        <a:spcAft>
          <a:spcPct val="0"/>
        </a:spcAft>
        <a:buChar char="»"/>
        <a:defRPr sz="1700">
          <a:solidFill>
            <a:schemeClr val="tx1"/>
          </a:solidFill>
          <a:latin typeface="+mn-lt"/>
          <a:cs typeface="+mn-cs"/>
        </a:defRPr>
      </a:lvl8pPr>
      <a:lvl9pPr marL="3886200" indent="-228600" algn="l" rtl="0" eaLnBrk="1" fontAlgn="base" hangingPunct="1">
        <a:spcBef>
          <a:spcPct val="20000"/>
        </a:spcBef>
        <a:spcAft>
          <a:spcPct val="0"/>
        </a:spcAft>
        <a:buChar char="»"/>
        <a:defRPr sz="17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21"/>
          <p:cNvSpPr>
            <a:spLocks noGrp="1"/>
          </p:cNvSpPr>
          <p:nvPr>
            <p:ph type="ctrTitle"/>
          </p:nvPr>
        </p:nvSpPr>
        <p:spPr/>
        <p:txBody>
          <a:bodyPr/>
          <a:lstStyle/>
          <a:p>
            <a:r>
              <a:rPr lang="en-US" dirty="0" smtClean="0"/>
              <a:t>MRL Assessment Thread A Evaluation</a:t>
            </a:r>
            <a:endParaRPr lang="en-US" dirty="0"/>
          </a:p>
        </p:txBody>
      </p:sp>
      <p:sp>
        <p:nvSpPr>
          <p:cNvPr id="23" name="Text Placeholder 22"/>
          <p:cNvSpPr>
            <a:spLocks noGrp="1"/>
          </p:cNvSpPr>
          <p:nvPr>
            <p:ph type="body" sz="quarter" idx="14"/>
          </p:nvPr>
        </p:nvSpPr>
        <p:spPr/>
        <p:txBody>
          <a:bodyPr/>
          <a:lstStyle/>
          <a:p>
            <a:r>
              <a:rPr lang="en-US" dirty="0" smtClean="0"/>
              <a:t>01/23/2018</a:t>
            </a:r>
            <a:endParaRPr lang="en-US" dirty="0"/>
          </a:p>
        </p:txBody>
      </p:sp>
      <p:sp>
        <p:nvSpPr>
          <p:cNvPr id="24" name="Text Placeholder 23"/>
          <p:cNvSpPr>
            <a:spLocks noGrp="1"/>
          </p:cNvSpPr>
          <p:nvPr>
            <p:ph type="body" sz="quarter" idx="15"/>
          </p:nvPr>
        </p:nvSpPr>
        <p:spPr/>
        <p:txBody>
          <a:bodyPr/>
          <a:lstStyle/>
          <a:p>
            <a:r>
              <a:rPr lang="en-US" dirty="0" smtClean="0"/>
              <a:t>Josh Rosen</a:t>
            </a:r>
            <a:endParaRPr lang="en-US" dirty="0"/>
          </a:p>
        </p:txBody>
      </p:sp>
      <p:sp>
        <p:nvSpPr>
          <p:cNvPr id="25" name="Text Placeholder 24"/>
          <p:cNvSpPr>
            <a:spLocks noGrp="1"/>
          </p:cNvSpPr>
          <p:nvPr>
            <p:ph type="body" sz="quarter" idx="16"/>
          </p:nvPr>
        </p:nvSpPr>
        <p:spPr/>
        <p:txBody>
          <a:bodyPr/>
          <a:lstStyle/>
          <a:p>
            <a:r>
              <a:rPr lang="en-US" dirty="0" smtClean="0"/>
              <a:t>Northrop Grumman Mission Systems</a:t>
            </a:r>
            <a:endParaRPr lang="en-US" dirty="0"/>
          </a:p>
        </p:txBody>
      </p:sp>
      <p:sp>
        <p:nvSpPr>
          <p:cNvPr id="27" name="Text Placeholder 26"/>
          <p:cNvSpPr>
            <a:spLocks noGrp="1"/>
          </p:cNvSpPr>
          <p:nvPr>
            <p:ph type="body" sz="quarter" idx="19"/>
          </p:nvPr>
        </p:nvSpPr>
        <p:spPr/>
        <p:txBody>
          <a:bodyPr/>
          <a:lstStyle/>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lstStyle/>
          <a:p>
            <a:pPr eaLnBrk="1" hangingPunct="1"/>
            <a:r>
              <a:rPr lang="en-US" dirty="0" smtClean="0"/>
              <a:t>Thread A “Technology and Industrial Base Criteria” Concern</a:t>
            </a:r>
            <a:endParaRPr lang="en-US" sz="2400" dirty="0" smtClean="0"/>
          </a:p>
        </p:txBody>
      </p:sp>
      <p:sp>
        <p:nvSpPr>
          <p:cNvPr id="6148" name="Rectangle 6"/>
          <p:cNvSpPr>
            <a:spLocks noGrp="1" noChangeArrowheads="1"/>
          </p:cNvSpPr>
          <p:nvPr>
            <p:ph idx="1"/>
          </p:nvPr>
        </p:nvSpPr>
        <p:spPr>
          <a:xfrm>
            <a:off x="304800" y="1356361"/>
            <a:ext cx="8229600" cy="5067300"/>
          </a:xfrm>
          <a:noFill/>
        </p:spPr>
        <p:txBody>
          <a:bodyPr>
            <a:normAutofit/>
          </a:bodyPr>
          <a:lstStyle/>
          <a:p>
            <a:pPr eaLnBrk="1" hangingPunct="1">
              <a:spcBef>
                <a:spcPts val="2400"/>
              </a:spcBef>
            </a:pPr>
            <a:r>
              <a:rPr lang="en-US" dirty="0" smtClean="0"/>
              <a:t>Thread A criteria for “Technology and Industrial Base” contains redundant criteria with the following sub threads:</a:t>
            </a:r>
          </a:p>
          <a:p>
            <a:pPr lvl="1">
              <a:spcBef>
                <a:spcPts val="2400"/>
              </a:spcBef>
            </a:pPr>
            <a:r>
              <a:rPr lang="en-US" dirty="0" smtClean="0"/>
              <a:t>D.2 Materials/Availability</a:t>
            </a:r>
          </a:p>
          <a:p>
            <a:pPr lvl="1">
              <a:spcBef>
                <a:spcPts val="2400"/>
              </a:spcBef>
            </a:pPr>
            <a:r>
              <a:rPr lang="en-US" dirty="0" smtClean="0"/>
              <a:t>D.3 Materials/Supply Chain Management</a:t>
            </a:r>
          </a:p>
          <a:p>
            <a:pPr lvl="1">
              <a:spcBef>
                <a:spcPts val="2400"/>
              </a:spcBef>
            </a:pPr>
            <a:r>
              <a:rPr lang="en-US" dirty="0" smtClean="0"/>
              <a:t>E.2 Manufacturing Process Maturity</a:t>
            </a:r>
          </a:p>
          <a:p>
            <a:pPr lvl="1">
              <a:spcBef>
                <a:spcPts val="2400"/>
              </a:spcBef>
            </a:pPr>
            <a:r>
              <a:rPr lang="en-US" dirty="0" smtClean="0"/>
              <a:t>I.2 Materials Planning</a:t>
            </a:r>
          </a:p>
          <a:p>
            <a:pPr marL="0" indent="0">
              <a:buNone/>
            </a:pPr>
            <a:r>
              <a:rPr lang="en-US" dirty="0" smtClean="0"/>
              <a:t>Example below shows redundant areas between some of the sub threads:</a:t>
            </a:r>
          </a:p>
          <a:p>
            <a:pPr lvl="1"/>
            <a:r>
              <a:rPr lang="en-US" dirty="0" smtClean="0">
                <a:solidFill>
                  <a:srgbClr val="0070C0"/>
                </a:solidFill>
              </a:rPr>
              <a:t>Obvious redundancy between criteria</a:t>
            </a:r>
          </a:p>
          <a:p>
            <a:pPr lvl="1"/>
            <a:r>
              <a:rPr lang="en-US" dirty="0" smtClean="0">
                <a:solidFill>
                  <a:srgbClr val="00B050"/>
                </a:solidFill>
              </a:rPr>
              <a:t>Strong correlation between criteria</a:t>
            </a:r>
          </a:p>
          <a:p>
            <a:pPr lvl="1"/>
            <a:r>
              <a:rPr lang="en-US" dirty="0" smtClean="0">
                <a:solidFill>
                  <a:srgbClr val="FF0000"/>
                </a:solidFill>
              </a:rPr>
              <a:t>No redundancy</a:t>
            </a:r>
            <a:endParaRPr lang="en-US" dirty="0" smtClean="0"/>
          </a:p>
          <a:p>
            <a:pPr marL="0" indent="0">
              <a:buNone/>
            </a:pPr>
            <a:endParaRPr lang="en-US" dirty="0" smtClean="0"/>
          </a:p>
          <a:p>
            <a:endParaRPr lang="en-US" dirty="0" smtClean="0"/>
          </a:p>
        </p:txBody>
      </p:sp>
      <p:sp>
        <p:nvSpPr>
          <p:cNvPr id="5" name="Slide Number Placeholder 4"/>
          <p:cNvSpPr>
            <a:spLocks noGrp="1"/>
          </p:cNvSpPr>
          <p:nvPr>
            <p:ph type="sldNum" sz="quarter" idx="11"/>
          </p:nvPr>
        </p:nvSpPr>
        <p:spPr/>
        <p:txBody>
          <a:bodyPr/>
          <a:lstStyle/>
          <a:p>
            <a:fld id="{F6EFC63E-F8D9-44BB-A462-AC735E845F95}" type="slidenum">
              <a:rPr lang="en-US" smtClean="0"/>
              <a:pPr/>
              <a:t>2</a:t>
            </a:fld>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pPr eaLnBrk="1" hangingPunct="1"/>
            <a:r>
              <a:rPr lang="en-US" dirty="0" smtClean="0"/>
              <a:t>A.1 / D.2 / D.3 Comparison Example</a:t>
            </a:r>
          </a:p>
        </p:txBody>
      </p:sp>
      <p:sp>
        <p:nvSpPr>
          <p:cNvPr id="7" name="Slide Number Placeholder 6"/>
          <p:cNvSpPr>
            <a:spLocks noGrp="1"/>
          </p:cNvSpPr>
          <p:nvPr>
            <p:ph type="sldNum" sz="quarter" idx="11"/>
          </p:nvPr>
        </p:nvSpPr>
        <p:spPr/>
        <p:txBody>
          <a:bodyPr/>
          <a:lstStyle/>
          <a:p>
            <a:fld id="{F6EFC63E-F8D9-44BB-A462-AC735E845F95}" type="slidenum">
              <a:rPr lang="en-US" smtClean="0"/>
              <a:pPr/>
              <a:t>3</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2915516722"/>
              </p:ext>
            </p:extLst>
          </p:nvPr>
        </p:nvGraphicFramePr>
        <p:xfrm>
          <a:off x="152399" y="1259840"/>
          <a:ext cx="8846821" cy="5240020"/>
        </p:xfrm>
        <a:graphic>
          <a:graphicData uri="http://schemas.openxmlformats.org/drawingml/2006/table">
            <a:tbl>
              <a:tblPr firstRow="1" bandRow="1">
                <a:tableStyleId>{5C22544A-7EE6-4342-B048-85BDC9FD1C3A}</a:tableStyleId>
              </a:tblPr>
              <a:tblGrid>
                <a:gridCol w="739831"/>
                <a:gridCol w="1760019"/>
                <a:gridCol w="2626822"/>
                <a:gridCol w="3720149"/>
              </a:tblGrid>
              <a:tr h="427398">
                <a:tc>
                  <a:txBody>
                    <a:bodyPr/>
                    <a:lstStyle/>
                    <a:p>
                      <a:r>
                        <a:rPr lang="en-US" sz="1200" dirty="0" smtClean="0"/>
                        <a:t>Thread</a:t>
                      </a:r>
                      <a:endParaRPr lang="en-US" sz="1200" dirty="0"/>
                    </a:p>
                  </a:txBody>
                  <a:tcPr/>
                </a:tc>
                <a:tc>
                  <a:txBody>
                    <a:bodyPr/>
                    <a:lstStyle/>
                    <a:p>
                      <a:r>
                        <a:rPr lang="en-US" sz="1200" dirty="0" smtClean="0"/>
                        <a:t>MRL 4</a:t>
                      </a:r>
                      <a:endParaRPr lang="en-US" sz="1200" dirty="0"/>
                    </a:p>
                  </a:txBody>
                  <a:tcPr/>
                </a:tc>
                <a:tc>
                  <a:txBody>
                    <a:bodyPr/>
                    <a:lstStyle/>
                    <a:p>
                      <a:r>
                        <a:rPr lang="en-US" sz="1200" dirty="0" smtClean="0"/>
                        <a:t>MRL 6</a:t>
                      </a:r>
                      <a:endParaRPr lang="en-US" sz="1200" dirty="0"/>
                    </a:p>
                  </a:txBody>
                  <a:tcPr/>
                </a:tc>
                <a:tc>
                  <a:txBody>
                    <a:bodyPr/>
                    <a:lstStyle/>
                    <a:p>
                      <a:r>
                        <a:rPr lang="en-US" sz="1200" dirty="0" smtClean="0"/>
                        <a:t>MRL 8</a:t>
                      </a:r>
                      <a:endParaRPr lang="en-US" sz="1200" dirty="0"/>
                    </a:p>
                  </a:txBody>
                  <a:tcPr/>
                </a:tc>
              </a:tr>
              <a:tr h="1923292">
                <a:tc>
                  <a:txBody>
                    <a:bodyPr/>
                    <a:lstStyle/>
                    <a:p>
                      <a:pPr marL="0" algn="l" defTabSz="914400" rtl="0" eaLnBrk="1" latinLnBrk="0" hangingPunct="1"/>
                      <a:r>
                        <a:rPr lang="en-US" sz="1200" kern="1200" dirty="0" smtClean="0">
                          <a:solidFill>
                            <a:schemeClr val="dk1"/>
                          </a:solidFill>
                          <a:latin typeface="+mn-lt"/>
                          <a:ea typeface="+mn-ea"/>
                          <a:cs typeface="+mn-cs"/>
                        </a:rPr>
                        <a:t>A.1</a:t>
                      </a:r>
                      <a:endParaRPr lang="en-US" sz="1200" kern="1200" dirty="0">
                        <a:solidFill>
                          <a:schemeClr val="dk1"/>
                        </a:solidFill>
                        <a:latin typeface="+mn-lt"/>
                        <a:ea typeface="+mn-ea"/>
                        <a:cs typeface="+mn-cs"/>
                      </a:endParaRPr>
                    </a:p>
                  </a:txBody>
                  <a:tcPr/>
                </a:tc>
                <a:tc>
                  <a:txBody>
                    <a:bodyPr/>
                    <a:lstStyle/>
                    <a:p>
                      <a:pPr marL="0" algn="l" defTabSz="914400" rtl="0" eaLnBrk="1" fontAlgn="t" latinLnBrk="0" hangingPunct="1"/>
                      <a:r>
                        <a:rPr lang="en-US" sz="1200" kern="1200" dirty="0">
                          <a:solidFill>
                            <a:srgbClr val="005DAA"/>
                          </a:solidFill>
                          <a:latin typeface="+mn-lt"/>
                          <a:ea typeface="+mn-ea"/>
                          <a:cs typeface="+mn-cs"/>
                        </a:rPr>
                        <a:t>Industrial base capabilities surveyed </a:t>
                      </a:r>
                      <a:r>
                        <a:rPr lang="en-US" sz="1200" kern="1200" dirty="0">
                          <a:solidFill>
                            <a:schemeClr val="dk1"/>
                          </a:solidFill>
                          <a:latin typeface="+mn-lt"/>
                          <a:ea typeface="+mn-ea"/>
                          <a:cs typeface="+mn-cs"/>
                        </a:rPr>
                        <a:t>and known gaps/risks identified for preferred concept, key technologies, components, and/or key processes. </a:t>
                      </a:r>
                    </a:p>
                  </a:txBody>
                  <a:tcPr marL="0" marR="0" marT="0" marB="0"/>
                </a:tc>
                <a:tc>
                  <a:txBody>
                    <a:bodyPr/>
                    <a:lstStyle/>
                    <a:p>
                      <a:pPr marL="0" algn="l" defTabSz="914400" rtl="0" eaLnBrk="1" fontAlgn="t" latinLnBrk="0" hangingPunct="1"/>
                      <a:r>
                        <a:rPr lang="en-US" sz="1200" kern="1200" dirty="0">
                          <a:solidFill>
                            <a:schemeClr val="dk1"/>
                          </a:solidFill>
                          <a:latin typeface="+mn-lt"/>
                          <a:ea typeface="+mn-ea"/>
                          <a:cs typeface="+mn-cs"/>
                        </a:rPr>
                        <a:t>Industrial base capabilities assessment for MS B has been completed. </a:t>
                      </a:r>
                      <a:r>
                        <a:rPr lang="en-US" sz="1200" kern="1200" dirty="0">
                          <a:solidFill>
                            <a:srgbClr val="5DAA00"/>
                          </a:solidFill>
                          <a:latin typeface="+mn-lt"/>
                          <a:ea typeface="+mn-ea"/>
                          <a:cs typeface="+mn-cs"/>
                        </a:rPr>
                        <a:t>Industrial capability in place to support manufacturing of development articles. </a:t>
                      </a:r>
                      <a:r>
                        <a:rPr lang="en-US" sz="1200" kern="1200" dirty="0">
                          <a:solidFill>
                            <a:schemeClr val="dk1"/>
                          </a:solidFill>
                          <a:latin typeface="+mn-lt"/>
                          <a:ea typeface="+mn-ea"/>
                          <a:cs typeface="+mn-cs"/>
                        </a:rPr>
                        <a:t>Plans to minimize </a:t>
                      </a:r>
                      <a:r>
                        <a:rPr lang="en-US" sz="1200" kern="1200" dirty="0">
                          <a:solidFill>
                            <a:srgbClr val="FF0000"/>
                          </a:solidFill>
                          <a:latin typeface="+mn-lt"/>
                          <a:ea typeface="+mn-ea"/>
                          <a:cs typeface="+mn-cs"/>
                        </a:rPr>
                        <a:t>sole/ foreign sources</a:t>
                      </a:r>
                      <a:r>
                        <a:rPr lang="en-US" sz="1200" kern="1200" dirty="0">
                          <a:solidFill>
                            <a:schemeClr val="dk1"/>
                          </a:solidFill>
                          <a:latin typeface="+mn-lt"/>
                          <a:ea typeface="+mn-ea"/>
                          <a:cs typeface="+mn-cs"/>
                        </a:rPr>
                        <a:t> and </a:t>
                      </a:r>
                      <a:r>
                        <a:rPr lang="en-US" sz="1200" kern="1200" dirty="0">
                          <a:solidFill>
                            <a:srgbClr val="005DAA"/>
                          </a:solidFill>
                          <a:latin typeface="+mn-lt"/>
                          <a:ea typeface="+mn-ea"/>
                          <a:cs typeface="+mn-cs"/>
                        </a:rPr>
                        <a:t>obsolescence issues complete.</a:t>
                      </a:r>
                      <a:r>
                        <a:rPr lang="en-US" sz="1200" kern="1200" dirty="0">
                          <a:solidFill>
                            <a:schemeClr val="dk1"/>
                          </a:solidFill>
                          <a:latin typeface="+mn-lt"/>
                          <a:ea typeface="+mn-ea"/>
                          <a:cs typeface="+mn-cs"/>
                        </a:rPr>
                        <a:t> </a:t>
                      </a:r>
                      <a:r>
                        <a:rPr lang="en-US" sz="1200" kern="1200" dirty="0">
                          <a:solidFill>
                            <a:srgbClr val="FF0000"/>
                          </a:solidFill>
                          <a:latin typeface="+mn-lt"/>
                          <a:ea typeface="+mn-ea"/>
                          <a:cs typeface="+mn-cs"/>
                        </a:rPr>
                        <a:t>Need for sole/single/foreign sources justified.  Potential alternative sources identified.  </a:t>
                      </a:r>
                    </a:p>
                  </a:txBody>
                  <a:tcPr marL="0" marR="0" marT="0" marB="0"/>
                </a:tc>
                <a:tc>
                  <a:txBody>
                    <a:bodyPr/>
                    <a:lstStyle/>
                    <a:p>
                      <a:pPr marL="0" algn="l" defTabSz="914400" rtl="0" eaLnBrk="1" fontAlgn="t" latinLnBrk="0" hangingPunct="1"/>
                      <a:r>
                        <a:rPr lang="en-US" sz="1200" kern="1200" dirty="0">
                          <a:solidFill>
                            <a:schemeClr val="dk1"/>
                          </a:solidFill>
                          <a:latin typeface="+mn-lt"/>
                          <a:ea typeface="+mn-ea"/>
                          <a:cs typeface="+mn-cs"/>
                        </a:rPr>
                        <a:t>Industrial base capability assessment for MS C has been completed. </a:t>
                      </a:r>
                      <a:r>
                        <a:rPr lang="en-US" sz="1200" kern="1200" dirty="0">
                          <a:solidFill>
                            <a:srgbClr val="5DAA00"/>
                          </a:solidFill>
                          <a:latin typeface="+mn-lt"/>
                          <a:ea typeface="+mn-ea"/>
                          <a:cs typeface="+mn-cs"/>
                        </a:rPr>
                        <a:t>Industrial capability is in place to support LRIP.</a:t>
                      </a:r>
                      <a:r>
                        <a:rPr lang="en-US" sz="1200" kern="1200" dirty="0">
                          <a:solidFill>
                            <a:schemeClr val="dk1"/>
                          </a:solidFill>
                          <a:latin typeface="+mn-lt"/>
                          <a:ea typeface="+mn-ea"/>
                          <a:cs typeface="+mn-cs"/>
                        </a:rPr>
                        <a:t>  </a:t>
                      </a:r>
                      <a:r>
                        <a:rPr lang="en-US" sz="1200" kern="1200" dirty="0">
                          <a:solidFill>
                            <a:srgbClr val="FF0000"/>
                          </a:solidFill>
                          <a:latin typeface="+mn-lt"/>
                          <a:ea typeface="+mn-ea"/>
                          <a:cs typeface="+mn-cs"/>
                        </a:rPr>
                        <a:t>Sources are available, multi-sourcing where cost-effective or necessary to mitigate risk.</a:t>
                      </a:r>
                    </a:p>
                  </a:txBody>
                  <a:tcPr marL="0" marR="0" marT="0" marB="0"/>
                </a:tc>
              </a:tr>
              <a:tr h="1730085">
                <a:tc>
                  <a:txBody>
                    <a:bodyPr/>
                    <a:lstStyle/>
                    <a:p>
                      <a:r>
                        <a:rPr lang="en-US" sz="1200" dirty="0" smtClean="0"/>
                        <a:t>D.2</a:t>
                      </a:r>
                      <a:endParaRPr lang="en-US" sz="1200" dirty="0"/>
                    </a:p>
                  </a:txBody>
                  <a:tcPr/>
                </a:tc>
                <a:tc>
                  <a:txBody>
                    <a:bodyPr/>
                    <a:lstStyle/>
                    <a:p>
                      <a:pPr algn="l" fontAlgn="t"/>
                      <a:r>
                        <a:rPr lang="en-US" sz="1200" kern="1200" dirty="0">
                          <a:solidFill>
                            <a:schemeClr val="dk1"/>
                          </a:solidFill>
                          <a:latin typeface="+mn-lt"/>
                          <a:ea typeface="+mn-ea"/>
                          <a:cs typeface="+mn-cs"/>
                        </a:rPr>
                        <a:t>Projected lead times have been identified for all difficult to obtain, difficult to process, or hazardous materials. Quantities and lead times estimated.  </a:t>
                      </a:r>
                    </a:p>
                  </a:txBody>
                  <a:tcPr marL="0" marR="0" marT="0" marB="0"/>
                </a:tc>
                <a:tc>
                  <a:txBody>
                    <a:bodyPr/>
                    <a:lstStyle/>
                    <a:p>
                      <a:pPr algn="l" fontAlgn="t"/>
                      <a:r>
                        <a:rPr lang="en-US" sz="1200" kern="1200" dirty="0">
                          <a:solidFill>
                            <a:srgbClr val="5DAA00"/>
                          </a:solidFill>
                          <a:latin typeface="+mn-lt"/>
                          <a:ea typeface="+mn-ea"/>
                          <a:cs typeface="+mn-cs"/>
                        </a:rPr>
                        <a:t>Availability issues addressed to meet EMD build. </a:t>
                      </a:r>
                      <a:r>
                        <a:rPr lang="en-US" sz="1200" kern="1200" dirty="0">
                          <a:solidFill>
                            <a:schemeClr val="dk1"/>
                          </a:solidFill>
                          <a:latin typeface="+mn-lt"/>
                          <a:ea typeface="+mn-ea"/>
                          <a:cs typeface="+mn-cs"/>
                        </a:rPr>
                        <a:t>Long-lead items identified. </a:t>
                      </a:r>
                      <a:r>
                        <a:rPr lang="en-US" sz="1200" kern="1200" dirty="0">
                          <a:solidFill>
                            <a:srgbClr val="005DAA"/>
                          </a:solidFill>
                          <a:latin typeface="+mn-lt"/>
                          <a:ea typeface="+mn-ea"/>
                          <a:cs typeface="+mn-cs"/>
                        </a:rPr>
                        <a:t>Components assessed for future DMSMS risk. </a:t>
                      </a:r>
                    </a:p>
                  </a:txBody>
                  <a:tcPr marL="0" marR="0" marT="0" marB="0"/>
                </a:tc>
                <a:tc>
                  <a:txBody>
                    <a:bodyPr/>
                    <a:lstStyle/>
                    <a:p>
                      <a:pPr algn="l" fontAlgn="t"/>
                      <a:r>
                        <a:rPr lang="en-US" sz="1200" kern="1200" dirty="0">
                          <a:solidFill>
                            <a:srgbClr val="5DAA00"/>
                          </a:solidFill>
                          <a:latin typeface="+mn-lt"/>
                          <a:ea typeface="+mn-ea"/>
                          <a:cs typeface="+mn-cs"/>
                        </a:rPr>
                        <a:t>Availability issues pose no significant risk for LRIP. </a:t>
                      </a:r>
                      <a:r>
                        <a:rPr lang="en-US" sz="1200" kern="1200" dirty="0">
                          <a:solidFill>
                            <a:schemeClr val="dk1"/>
                          </a:solidFill>
                          <a:latin typeface="+mn-lt"/>
                          <a:ea typeface="+mn-ea"/>
                          <a:cs typeface="+mn-cs"/>
                        </a:rPr>
                        <a:t>Long lead procurement initiated for LRIP. Availability issues addressed to meet FRP builds.</a:t>
                      </a:r>
                    </a:p>
                  </a:txBody>
                  <a:tcPr marL="0" marR="0" marT="0" marB="0"/>
                </a:tc>
              </a:tr>
              <a:tr h="1159245">
                <a:tc>
                  <a:txBody>
                    <a:bodyPr/>
                    <a:lstStyle/>
                    <a:p>
                      <a:r>
                        <a:rPr lang="en-US" sz="1200" dirty="0" smtClean="0"/>
                        <a:t>D.3</a:t>
                      </a:r>
                      <a:endParaRPr lang="en-US" sz="1200" dirty="0"/>
                    </a:p>
                  </a:txBody>
                  <a:tcPr/>
                </a:tc>
                <a:tc>
                  <a:txBody>
                    <a:bodyPr/>
                    <a:lstStyle/>
                    <a:p>
                      <a:pPr algn="l" fontAlgn="t"/>
                      <a:r>
                        <a:rPr lang="en-US" sz="1200" kern="1200" dirty="0">
                          <a:solidFill>
                            <a:srgbClr val="005DAA"/>
                          </a:solidFill>
                          <a:latin typeface="+mn-lt"/>
                          <a:ea typeface="+mn-ea"/>
                          <a:cs typeface="+mn-cs"/>
                        </a:rPr>
                        <a:t>Survey completed for potential supply chain sources. </a:t>
                      </a:r>
                    </a:p>
                  </a:txBody>
                  <a:tcPr marL="0" marR="0" marT="0" marB="0"/>
                </a:tc>
                <a:tc>
                  <a:txBody>
                    <a:bodyPr/>
                    <a:lstStyle/>
                    <a:p>
                      <a:pPr algn="l" fontAlgn="t"/>
                      <a:r>
                        <a:rPr lang="en-US" sz="1200" kern="1200" dirty="0">
                          <a:solidFill>
                            <a:schemeClr val="dk1"/>
                          </a:solidFill>
                          <a:latin typeface="+mn-lt"/>
                          <a:ea typeface="+mn-ea"/>
                          <a:cs typeface="+mn-cs"/>
                        </a:rPr>
                        <a:t>Lifecycle Supply Chain requirements updated.  Critical suppliers list updated.  </a:t>
                      </a:r>
                      <a:r>
                        <a:rPr lang="en-US" sz="1200" kern="1200" dirty="0">
                          <a:solidFill>
                            <a:srgbClr val="5DAA00"/>
                          </a:solidFill>
                          <a:latin typeface="+mn-lt"/>
                          <a:ea typeface="+mn-ea"/>
                          <a:cs typeface="+mn-cs"/>
                        </a:rPr>
                        <a:t>Supply chain plans in place </a:t>
                      </a:r>
                      <a:r>
                        <a:rPr lang="en-US" sz="1200" kern="1200" dirty="0">
                          <a:solidFill>
                            <a:schemeClr val="dk1"/>
                          </a:solidFill>
                          <a:latin typeface="+mn-lt"/>
                          <a:ea typeface="+mn-ea"/>
                          <a:cs typeface="+mn-cs"/>
                        </a:rPr>
                        <a:t>(e.g. teaming agreements, etc.) supporting an EMD contract award.</a:t>
                      </a:r>
                    </a:p>
                  </a:txBody>
                  <a:tcPr marL="0" marR="0" marT="0" marB="0"/>
                </a:tc>
                <a:tc>
                  <a:txBody>
                    <a:bodyPr/>
                    <a:lstStyle/>
                    <a:p>
                      <a:pPr algn="l" fontAlgn="t"/>
                      <a:r>
                        <a:rPr lang="en-US" sz="1200" kern="1200" dirty="0">
                          <a:solidFill>
                            <a:schemeClr val="dk1"/>
                          </a:solidFill>
                          <a:latin typeface="+mn-lt"/>
                          <a:ea typeface="+mn-ea"/>
                          <a:cs typeface="+mn-cs"/>
                        </a:rPr>
                        <a:t>Assessment of critical second and lower tier supply chain completed.  Robust requirements flow down processes in place and verified.  Validated supplier compliance with program requirements and changes. Plan for predictive indicators updated and to be used in production. </a:t>
                      </a:r>
                      <a:r>
                        <a:rPr lang="en-US" sz="1200" kern="1200" dirty="0">
                          <a:solidFill>
                            <a:srgbClr val="5DAA00"/>
                          </a:solidFill>
                          <a:latin typeface="+mn-lt"/>
                          <a:ea typeface="+mn-ea"/>
                          <a:cs typeface="+mn-cs"/>
                        </a:rPr>
                        <a:t>Supply chain adequate to support LRIP.</a:t>
                      </a:r>
                    </a:p>
                  </a:txBody>
                  <a:tcPr marL="0" marR="0" marT="0" marB="0"/>
                </a:tc>
              </a:tr>
            </a:tbl>
          </a:graphicData>
        </a:graphic>
      </p:graphicFrame>
    </p:spTree>
    <p:extLst>
      <p:ext uri="{BB962C8B-B14F-4D97-AF65-F5344CB8AC3E}">
        <p14:creationId xmlns:p14="http://schemas.microsoft.com/office/powerpoint/2010/main" val="561491596"/>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pPr eaLnBrk="1" hangingPunct="1"/>
            <a:r>
              <a:rPr lang="en-US" dirty="0" smtClean="0"/>
              <a:t>A.1 Questions for MRL 3-5</a:t>
            </a:r>
          </a:p>
        </p:txBody>
      </p:sp>
      <p:sp>
        <p:nvSpPr>
          <p:cNvPr id="7" name="Slide Number Placeholder 6"/>
          <p:cNvSpPr>
            <a:spLocks noGrp="1"/>
          </p:cNvSpPr>
          <p:nvPr>
            <p:ph type="sldNum" sz="quarter" idx="11"/>
          </p:nvPr>
        </p:nvSpPr>
        <p:spPr/>
        <p:txBody>
          <a:bodyPr/>
          <a:lstStyle/>
          <a:p>
            <a:fld id="{F6EFC63E-F8D9-44BB-A462-AC735E845F95}" type="slidenum">
              <a:rPr lang="en-US" smtClean="0"/>
              <a:pPr/>
              <a:t>4</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1803118100"/>
              </p:ext>
            </p:extLst>
          </p:nvPr>
        </p:nvGraphicFramePr>
        <p:xfrm>
          <a:off x="342900" y="1259840"/>
          <a:ext cx="8656320" cy="4485640"/>
        </p:xfrm>
        <a:graphic>
          <a:graphicData uri="http://schemas.openxmlformats.org/drawingml/2006/table">
            <a:tbl>
              <a:tblPr firstRow="1" bandRow="1">
                <a:tableStyleId>{5C22544A-7EE6-4342-B048-85BDC9FD1C3A}</a:tableStyleId>
              </a:tblPr>
              <a:tblGrid>
                <a:gridCol w="602490"/>
                <a:gridCol w="664046"/>
                <a:gridCol w="3749742"/>
                <a:gridCol w="3640042"/>
              </a:tblGrid>
              <a:tr h="370840">
                <a:tc>
                  <a:txBody>
                    <a:bodyPr/>
                    <a:lstStyle/>
                    <a:p>
                      <a:r>
                        <a:rPr lang="en-US" sz="1200" dirty="0" smtClean="0"/>
                        <a:t>#</a:t>
                      </a:r>
                      <a:endParaRPr lang="en-US" sz="1200" dirty="0"/>
                    </a:p>
                  </a:txBody>
                  <a:tcPr/>
                </a:tc>
                <a:tc>
                  <a:txBody>
                    <a:bodyPr/>
                    <a:lstStyle/>
                    <a:p>
                      <a:r>
                        <a:rPr lang="en-US" sz="1200" dirty="0" smtClean="0"/>
                        <a:t>MRL</a:t>
                      </a:r>
                      <a:endParaRPr lang="en-US" sz="1200" dirty="0"/>
                    </a:p>
                  </a:txBody>
                  <a:tcPr/>
                </a:tc>
                <a:tc>
                  <a:txBody>
                    <a:bodyPr/>
                    <a:lstStyle/>
                    <a:p>
                      <a:r>
                        <a:rPr lang="en-US" sz="1200" dirty="0" smtClean="0"/>
                        <a:t>A.1 Question</a:t>
                      </a:r>
                      <a:endParaRPr lang="en-US" sz="1200" dirty="0"/>
                    </a:p>
                  </a:txBody>
                  <a:tcPr/>
                </a:tc>
                <a:tc>
                  <a:txBody>
                    <a:bodyPr/>
                    <a:lstStyle/>
                    <a:p>
                      <a:r>
                        <a:rPr lang="en-US" sz="1200" dirty="0" smtClean="0"/>
                        <a:t>Similar</a:t>
                      </a:r>
                      <a:r>
                        <a:rPr lang="en-US" sz="1200" baseline="0" dirty="0" smtClean="0"/>
                        <a:t> Question (Same MRL unless noted)</a:t>
                      </a:r>
                      <a:endParaRPr lang="en-US" sz="1200" dirty="0"/>
                    </a:p>
                  </a:txBody>
                  <a:tcPr/>
                </a:tc>
              </a:tr>
              <a:tr h="370840">
                <a:tc>
                  <a:txBody>
                    <a:bodyPr/>
                    <a:lstStyle/>
                    <a:p>
                      <a:r>
                        <a:rPr lang="en-US" sz="1200" dirty="0" smtClean="0"/>
                        <a:t>1</a:t>
                      </a:r>
                      <a:endParaRPr lang="en-US" sz="1200" dirty="0"/>
                    </a:p>
                  </a:txBody>
                  <a:tcPr/>
                </a:tc>
                <a:tc>
                  <a:txBody>
                    <a:bodyPr/>
                    <a:lstStyle/>
                    <a:p>
                      <a:r>
                        <a:rPr lang="en-US" sz="1200" dirty="0" smtClean="0"/>
                        <a:t>3</a:t>
                      </a:r>
                      <a:endParaRPr lang="en-US" sz="1200" dirty="0"/>
                    </a:p>
                  </a:txBody>
                  <a:tcPr/>
                </a:tc>
                <a:tc>
                  <a:txBody>
                    <a:bodyPr/>
                    <a:lstStyle/>
                    <a:p>
                      <a:r>
                        <a:rPr lang="en-US" sz="1200" dirty="0" smtClean="0"/>
                        <a:t>11: Have potential manufacturing sources been identified for technology needs (Understand state of the art)?</a:t>
                      </a:r>
                      <a:endParaRPr lang="en-US" sz="1200" dirty="0"/>
                    </a:p>
                  </a:txBody>
                  <a:tcPr/>
                </a:tc>
                <a:tc>
                  <a:txBody>
                    <a:bodyPr/>
                    <a:lstStyle/>
                    <a:p>
                      <a:r>
                        <a:rPr lang="en-US" sz="1200" dirty="0" smtClean="0"/>
                        <a:t>D.3-195: Has an initial assessment of potential supply chain capability been completed?</a:t>
                      </a:r>
                      <a:endParaRPr lang="en-US" sz="1200" dirty="0"/>
                    </a:p>
                  </a:txBody>
                  <a:tcPr/>
                </a:tc>
              </a:tr>
              <a:tr h="370840">
                <a:tc>
                  <a:txBody>
                    <a:bodyPr/>
                    <a:lstStyle/>
                    <a:p>
                      <a:r>
                        <a:rPr lang="en-US" sz="1200" dirty="0" smtClean="0"/>
                        <a:t>2</a:t>
                      </a:r>
                      <a:endParaRPr lang="en-US" sz="1200" dirty="0"/>
                    </a:p>
                  </a:txBody>
                  <a:tcPr/>
                </a:tc>
                <a:tc>
                  <a:txBody>
                    <a:bodyPr/>
                    <a:lstStyle/>
                    <a:p>
                      <a:r>
                        <a:rPr lang="en-US" sz="1200" dirty="0" smtClean="0"/>
                        <a:t>4</a:t>
                      </a:r>
                      <a:endParaRPr lang="en-US" sz="1200" dirty="0"/>
                    </a:p>
                  </a:txBody>
                  <a:tcPr/>
                </a:tc>
                <a:tc>
                  <a:txBody>
                    <a:bodyPr/>
                    <a:lstStyle/>
                    <a:p>
                      <a:r>
                        <a:rPr lang="en-US" sz="1200" dirty="0" smtClean="0"/>
                        <a:t>12: Have industrial base capabilities and gaps/risks been identified for key technologies, components, and/or key processes?</a:t>
                      </a:r>
                      <a:endParaRPr lang="en-US" sz="1200" dirty="0"/>
                    </a:p>
                  </a:txBody>
                  <a:tcPr/>
                </a:tc>
                <a:tc>
                  <a:txBody>
                    <a:bodyPr/>
                    <a:lstStyle/>
                    <a:p>
                      <a:r>
                        <a:rPr lang="en-US" sz="1200" dirty="0" smtClean="0"/>
                        <a:t>D.3-196: Has a survey for potential supply chain sources been completed?</a:t>
                      </a:r>
                      <a:endParaRPr lang="en-US" sz="1200" dirty="0"/>
                    </a:p>
                  </a:txBody>
                  <a:tcPr/>
                </a:tc>
              </a:tr>
              <a:tr h="370840">
                <a:tc>
                  <a:txBody>
                    <a:bodyPr/>
                    <a:lstStyle/>
                    <a:p>
                      <a:r>
                        <a:rPr lang="en-US" sz="1200" dirty="0" smtClean="0"/>
                        <a:t>3</a:t>
                      </a:r>
                      <a:endParaRPr lang="en-US" sz="1200" dirty="0"/>
                    </a:p>
                  </a:txBody>
                  <a:tcPr/>
                </a:tc>
                <a:tc>
                  <a:txBody>
                    <a:bodyPr/>
                    <a:lstStyle/>
                    <a:p>
                      <a:r>
                        <a:rPr lang="en-US" sz="1200" dirty="0" smtClean="0"/>
                        <a:t>5</a:t>
                      </a:r>
                    </a:p>
                  </a:txBody>
                  <a:tcPr/>
                </a:tc>
                <a:tc>
                  <a:txBody>
                    <a:bodyPr/>
                    <a:lstStyle/>
                    <a:p>
                      <a:r>
                        <a:rPr lang="en-US" sz="1200" dirty="0" smtClean="0"/>
                        <a:t>13: Has the industrial base capabilities assessment been initiated to identify potential manufacturing sources to produce the required capability?</a:t>
                      </a:r>
                      <a:endParaRPr lang="en-US" sz="1200" dirty="0"/>
                    </a:p>
                  </a:txBody>
                  <a:tcPr/>
                </a:tc>
                <a:tc>
                  <a:txBody>
                    <a:bodyPr/>
                    <a:lstStyle/>
                    <a:p>
                      <a:r>
                        <a:rPr lang="en-US" sz="1200" dirty="0" smtClean="0"/>
                        <a:t>D.3-197: Have potential supply chain sources been identified and evaluated as able to support prototype build?</a:t>
                      </a:r>
                      <a:endParaRPr lang="en-US" sz="1200" dirty="0"/>
                    </a:p>
                  </a:txBody>
                  <a:tcPr/>
                </a:tc>
              </a:tr>
              <a:tr h="370840">
                <a:tc>
                  <a:txBody>
                    <a:bodyPr/>
                    <a:lstStyle/>
                    <a:p>
                      <a:r>
                        <a:rPr lang="en-US" sz="1200" dirty="0" smtClean="0"/>
                        <a:t>4</a:t>
                      </a:r>
                      <a:endParaRPr lang="en-US" sz="1200" dirty="0"/>
                    </a:p>
                  </a:txBody>
                  <a:tcPr/>
                </a:tc>
                <a:tc>
                  <a:txBody>
                    <a:bodyPr/>
                    <a:lstStyle/>
                    <a:p>
                      <a:r>
                        <a:rPr lang="en-US" sz="1200" dirty="0" smtClean="0"/>
                        <a:t>5</a:t>
                      </a:r>
                      <a:endParaRPr lang="en-US" sz="1200" dirty="0"/>
                    </a:p>
                  </a:txBody>
                  <a:tcPr/>
                </a:tc>
                <a:tc>
                  <a:txBody>
                    <a:bodyPr/>
                    <a:lstStyle/>
                    <a:p>
                      <a:r>
                        <a:rPr lang="en-US" sz="1200" dirty="0" smtClean="0"/>
                        <a:t>14: Have </a:t>
                      </a:r>
                      <a:r>
                        <a:rPr lang="en-US" sz="1200" dirty="0" smtClean="0">
                          <a:solidFill>
                            <a:srgbClr val="FF0000"/>
                          </a:solidFill>
                        </a:rPr>
                        <a:t>sole/single/foreign source vendors</a:t>
                      </a:r>
                      <a:r>
                        <a:rPr lang="en-US" sz="1200" dirty="0" smtClean="0"/>
                        <a:t> and vendors of technologies with potential obsolescence issues been identified? </a:t>
                      </a:r>
                      <a:endParaRPr lang="en-US" sz="1200" dirty="0"/>
                    </a:p>
                  </a:txBody>
                  <a:tcPr/>
                </a:tc>
                <a:tc>
                  <a:txBody>
                    <a:bodyPr/>
                    <a:lstStyle/>
                    <a:p>
                      <a:r>
                        <a:rPr lang="en-US" sz="1200" dirty="0" smtClean="0"/>
                        <a:t>D.2-174</a:t>
                      </a:r>
                      <a:r>
                        <a:rPr lang="en-US" sz="1200" baseline="0" dirty="0" smtClean="0"/>
                        <a:t> (MRL 2)</a:t>
                      </a:r>
                      <a:r>
                        <a:rPr lang="en-US" sz="1200" dirty="0" smtClean="0"/>
                        <a:t>: Has material availability been assessed?</a:t>
                      </a:r>
                    </a:p>
                    <a:p>
                      <a:r>
                        <a:rPr lang="en-US" sz="1200" dirty="0" smtClean="0"/>
                        <a:t>D.2-178: Have material availability issues been addressed for the prototype build?</a:t>
                      </a:r>
                    </a:p>
                    <a:p>
                      <a:r>
                        <a:rPr lang="en-US" sz="1200" dirty="0" smtClean="0"/>
                        <a:t>D.2-179:</a:t>
                      </a:r>
                      <a:r>
                        <a:rPr lang="en-US" sz="1200" baseline="0" dirty="0" smtClean="0"/>
                        <a:t> Have significant material risks been identified for all materials?</a:t>
                      </a:r>
                      <a:endParaRPr lang="en-US" sz="1200" dirty="0"/>
                    </a:p>
                  </a:txBody>
                  <a:tcPr/>
                </a:tc>
              </a:tr>
              <a:tr h="370840">
                <a:tc>
                  <a:txBody>
                    <a:bodyPr/>
                    <a:lstStyle/>
                    <a:p>
                      <a:r>
                        <a:rPr lang="en-US" sz="1200" dirty="0" smtClean="0"/>
                        <a:t>5</a:t>
                      </a:r>
                      <a:endParaRPr lang="en-US" sz="1200" dirty="0"/>
                    </a:p>
                  </a:txBody>
                  <a:tcPr/>
                </a:tc>
                <a:tc>
                  <a:txBody>
                    <a:bodyPr/>
                    <a:lstStyle/>
                    <a:p>
                      <a:r>
                        <a:rPr lang="en-US" sz="1200" dirty="0" smtClean="0"/>
                        <a:t>5</a:t>
                      </a:r>
                      <a:endParaRPr lang="en-US" sz="1200" dirty="0"/>
                    </a:p>
                  </a:txBody>
                  <a:tcPr/>
                </a:tc>
                <a:tc>
                  <a:txBody>
                    <a:bodyPr/>
                    <a:lstStyle/>
                    <a:p>
                      <a:r>
                        <a:rPr lang="en-US" sz="1200" dirty="0" smtClean="0"/>
                        <a:t>15: Has planning begun to minimize the risks associated with </a:t>
                      </a:r>
                      <a:r>
                        <a:rPr lang="en-US" sz="1200" dirty="0" smtClean="0">
                          <a:solidFill>
                            <a:srgbClr val="FF0000"/>
                          </a:solidFill>
                        </a:rPr>
                        <a:t>sole/single/foreign source vendors</a:t>
                      </a:r>
                      <a:r>
                        <a:rPr lang="en-US" sz="1200" dirty="0" smtClean="0"/>
                        <a:t>?</a:t>
                      </a:r>
                      <a:endParaRPr lang="en-US" sz="1200" dirty="0"/>
                    </a:p>
                  </a:txBody>
                  <a:tcPr/>
                </a:tc>
                <a:tc>
                  <a:txBody>
                    <a:bodyPr/>
                    <a:lstStyle/>
                    <a:p>
                      <a:r>
                        <a:rPr lang="en-US" sz="1200" dirty="0" smtClean="0"/>
                        <a:t>D.2-180: Has planning begun to address scale-up issues?</a:t>
                      </a:r>
                    </a:p>
                    <a:p>
                      <a:r>
                        <a:rPr lang="en-US" sz="1200" dirty="0" smtClean="0"/>
                        <a:t>D.2-181 (MRL 6): Have material availability issues been addressed to meet Engineering and Manufacturing Development (EMD) build?</a:t>
                      </a:r>
                      <a:endParaRPr lang="en-US" sz="1200" dirty="0"/>
                    </a:p>
                  </a:txBody>
                  <a:tcPr/>
                </a:tc>
              </a:tr>
            </a:tbl>
          </a:graphicData>
        </a:graphic>
      </p:graphicFrame>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Thread A Modification Options</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Perform in-depth comparison of A.1/D.2/D.3/E.3/I.2 to identify redundant criteria and then:</a:t>
            </a:r>
          </a:p>
          <a:p>
            <a:pPr marL="457200" indent="-457200">
              <a:buFontTx/>
              <a:buAutoNum type="arabicPeriod"/>
            </a:pPr>
            <a:r>
              <a:rPr lang="en-US" dirty="0"/>
              <a:t>Clarify differences between Thread A criteria and other </a:t>
            </a:r>
            <a:r>
              <a:rPr lang="en-US" dirty="0" smtClean="0"/>
              <a:t>sub threads</a:t>
            </a:r>
            <a:r>
              <a:rPr lang="en-US" dirty="0" smtClean="0"/>
              <a:t>.</a:t>
            </a:r>
          </a:p>
          <a:p>
            <a:pPr marL="911225" lvl="1" indent="-457200"/>
            <a:r>
              <a:rPr lang="en-US" dirty="0" smtClean="0"/>
              <a:t>Pro: Least amount of change</a:t>
            </a:r>
          </a:p>
          <a:p>
            <a:pPr marL="911225" lvl="1" indent="-457200"/>
            <a:r>
              <a:rPr lang="en-US" dirty="0" smtClean="0"/>
              <a:t>Con: May be very little difference</a:t>
            </a:r>
            <a:endParaRPr lang="en-US" dirty="0"/>
          </a:p>
          <a:p>
            <a:pPr marL="457200" indent="-457200">
              <a:buAutoNum type="arabicPeriod"/>
            </a:pPr>
            <a:r>
              <a:rPr lang="en-US" dirty="0" smtClean="0"/>
              <a:t>Eliminate Thread A and add non-redundant criteria to D.2/D.3/E.3/I.2.</a:t>
            </a:r>
          </a:p>
          <a:p>
            <a:pPr marL="911225" lvl="1" indent="-457200"/>
            <a:r>
              <a:rPr lang="en-US" dirty="0" smtClean="0"/>
              <a:t>Pro: Completely removes redundancy</a:t>
            </a:r>
          </a:p>
          <a:p>
            <a:pPr marL="911225" lvl="1" indent="-457200"/>
            <a:r>
              <a:rPr lang="en-US" dirty="0" smtClean="0"/>
              <a:t>Cons: Major change to MRL Matrix, could create conflicts when parties don’t use same version</a:t>
            </a:r>
          </a:p>
          <a:p>
            <a:pPr marL="457200" indent="-457200">
              <a:buAutoNum type="arabicPeriod"/>
            </a:pPr>
            <a:r>
              <a:rPr lang="en-US" dirty="0" smtClean="0"/>
              <a:t>Specify Thread A in the MRL </a:t>
            </a:r>
            <a:r>
              <a:rPr lang="en-US" dirty="0" err="1" smtClean="0"/>
              <a:t>Deskbook</a:t>
            </a:r>
            <a:r>
              <a:rPr lang="en-US" dirty="0" smtClean="0"/>
              <a:t> as a stand-alone high level assessment only (Manufacturing Feasibility Assessment?), </a:t>
            </a:r>
            <a:r>
              <a:rPr lang="en-US" dirty="0"/>
              <a:t>and add non-redundant criteria to D.2/D.3/E.3/I.2</a:t>
            </a:r>
            <a:r>
              <a:rPr lang="en-US" dirty="0" smtClean="0"/>
              <a:t>.</a:t>
            </a:r>
          </a:p>
          <a:p>
            <a:pPr marL="911225" lvl="1" indent="-457200"/>
            <a:r>
              <a:rPr lang="en-US" dirty="0"/>
              <a:t>Pro: </a:t>
            </a:r>
            <a:r>
              <a:rPr lang="en-US" dirty="0" smtClean="0"/>
              <a:t>Adds or differentiates the value of Thread A criteria</a:t>
            </a:r>
            <a:endParaRPr lang="en-US" dirty="0"/>
          </a:p>
          <a:p>
            <a:pPr marL="911225" lvl="1" indent="-457200"/>
            <a:r>
              <a:rPr lang="en-US" dirty="0"/>
              <a:t>Cons: Major change to MRL Matrix, could create conflicts when parties don’t use same </a:t>
            </a:r>
            <a:r>
              <a:rPr lang="en-US" dirty="0" smtClean="0"/>
              <a:t>version, could create confusion as to whether thread A is required or not</a:t>
            </a:r>
          </a:p>
          <a:p>
            <a:pPr marL="457200" indent="-457200">
              <a:buFont typeface="+mj-lt"/>
              <a:buAutoNum type="arabicPeriod"/>
            </a:pPr>
            <a:r>
              <a:rPr lang="en-US" dirty="0" smtClean="0"/>
              <a:t>Leave as is</a:t>
            </a:r>
          </a:p>
          <a:p>
            <a:pPr marL="911225" lvl="1" indent="-457200"/>
            <a:r>
              <a:rPr lang="en-US" dirty="0" smtClean="0"/>
              <a:t>Pro: Status quo not necessarily causing major issues</a:t>
            </a:r>
          </a:p>
          <a:p>
            <a:pPr marL="911225" lvl="1" indent="-457200"/>
            <a:r>
              <a:rPr lang="en-US" dirty="0" smtClean="0"/>
              <a:t>Con: Confusion caused by redundant criteria continues to impact industry adoption/embracing of MRL Assessment process</a:t>
            </a:r>
          </a:p>
        </p:txBody>
      </p:sp>
      <p:sp>
        <p:nvSpPr>
          <p:cNvPr id="4" name="Slide Number Placeholder 3"/>
          <p:cNvSpPr>
            <a:spLocks noGrp="1"/>
          </p:cNvSpPr>
          <p:nvPr>
            <p:ph type="sldNum" sz="quarter" idx="11"/>
          </p:nvPr>
        </p:nvSpPr>
        <p:spPr/>
        <p:txBody>
          <a:bodyPr/>
          <a:lstStyle/>
          <a:p>
            <a:fld id="{F6EFC63E-F8D9-44BB-A462-AC735E845F95}" type="slidenum">
              <a:rPr lang="en-US" smtClean="0"/>
              <a:pPr/>
              <a:t>5</a:t>
            </a:fld>
            <a:endParaRPr lang="en-US"/>
          </a:p>
        </p:txBody>
      </p:sp>
    </p:spTree>
    <p:extLst>
      <p:ext uri="{BB962C8B-B14F-4D97-AF65-F5344CB8AC3E}">
        <p14:creationId xmlns:p14="http://schemas.microsoft.com/office/powerpoint/2010/main" val="2611396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WMTOOLS" val="&lt;WMTools ver=&quot;1.0&quot;&gt;&lt;Timings time=&quot;3/6/2008 12:03:03 PM&quot;&gt;&lt;Slide id=&quot;335&quot; dur=&quot;.609375&quot;/&gt;&lt;Slide id=&quot;337&quot; dur=&quot;13.53516&quot;/&gt;&lt;Slide id=&quot;335&quot; dur=&quot;.765625&quot;/&gt;&lt;Slide id=&quot;337&quot; dur=&quot;4.699219&quot;/&gt;&lt;Slide id=&quot;312&quot; dur=&quot;2.902344&quot;/&gt;&lt;Slide id=&quot;313&quot; dur=&quot;7.195313&quot;/&gt;&lt;Slide id=&quot;316&quot; dur=&quot;10.69141&quot;/&gt;&lt;Slide id=&quot;317&quot; dur=&quot;1.734375&quot;/&gt;&lt;Slide id=&quot;336&quot; dur=&quot;1.703125&quot;/&gt;&lt;Slide id=&quot;338&quot; dur=&quot;1&quot;/&gt;&lt;/Timings&gt;&lt;/WMTools&gt;"/>
</p:tagLst>
</file>

<file path=ppt/theme/theme1.xml><?xml version="1.0" encoding="utf-8"?>
<a:theme xmlns:a="http://schemas.openxmlformats.org/drawingml/2006/main" name="2012_PPT_TEMPLATE Master Slide">
  <a:themeElements>
    <a:clrScheme name="Default Design 14">
      <a:dk1>
        <a:srgbClr val="000000"/>
      </a:dk1>
      <a:lt1>
        <a:srgbClr val="FFFFFF"/>
      </a:lt1>
      <a:dk2>
        <a:srgbClr val="000000"/>
      </a:dk2>
      <a:lt2>
        <a:srgbClr val="808080"/>
      </a:lt2>
      <a:accent1>
        <a:srgbClr val="005DAA"/>
      </a:accent1>
      <a:accent2>
        <a:srgbClr val="CC0000"/>
      </a:accent2>
      <a:accent3>
        <a:srgbClr val="FFFFFF"/>
      </a:accent3>
      <a:accent4>
        <a:srgbClr val="000000"/>
      </a:accent4>
      <a:accent5>
        <a:srgbClr val="AAB6D2"/>
      </a:accent5>
      <a:accent6>
        <a:srgbClr val="B90000"/>
      </a:accent6>
      <a:hlink>
        <a:srgbClr val="4FAFFF"/>
      </a:hlink>
      <a:folHlink>
        <a:srgbClr val="009600"/>
      </a:folHlink>
    </a:clrScheme>
    <a:fontScheme name="Default Design">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spPr>
      <a:bodyPr rtlCol="0" anchor="ctr"/>
      <a:lstStyle>
        <a:defPPr algn="ctr">
          <a:defRPr/>
        </a:defPPr>
      </a:lstStyle>
      <a:style>
        <a:lnRef idx="2">
          <a:schemeClr val="accent1"/>
        </a:lnRef>
        <a:fillRef idx="1">
          <a:schemeClr val="lt1"/>
        </a:fillRef>
        <a:effectRef idx="0">
          <a:schemeClr val="accent1"/>
        </a:effectRef>
        <a:fontRef idx="minor">
          <a:schemeClr val="dk1"/>
        </a:fontRef>
      </a:style>
    </a:spDef>
    <a:txDef>
      <a:spPr>
        <a:noFill/>
      </a:spPr>
      <a:bodyPr wrap="square" rtlCol="0">
        <a:spAutoFit/>
      </a:bodyPr>
      <a:lstStyle>
        <a:defPPr>
          <a:defRPr sz="1600" dirty="0">
            <a:latin typeface="Arial" pitchFamily="34" charset="0"/>
            <a:cs typeface="Arial" pitchFamily="34" charset="0"/>
          </a:defRPr>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005DAA"/>
        </a:accent1>
        <a:accent2>
          <a:srgbClr val="CC0000"/>
        </a:accent2>
        <a:accent3>
          <a:srgbClr val="FFFFFF"/>
        </a:accent3>
        <a:accent4>
          <a:srgbClr val="000000"/>
        </a:accent4>
        <a:accent5>
          <a:srgbClr val="AAB6D2"/>
        </a:accent5>
        <a:accent6>
          <a:srgbClr val="B90000"/>
        </a:accent6>
        <a:hlink>
          <a:srgbClr val="4FAFFF"/>
        </a:hlink>
        <a:folHlink>
          <a:srgbClr val="00CC00"/>
        </a:folHlink>
      </a:clrScheme>
      <a:clrMap bg1="lt1" tx1="dk1" bg2="lt2" tx2="dk2" accent1="accent1" accent2="accent2" accent3="accent3" accent4="accent4" accent5="accent5" accent6="accent6" hlink="hlink" folHlink="folHlink"/>
    </a:extraClrScheme>
    <a:extraClrScheme>
      <a:clrScheme name="Default Design 14">
        <a:dk1>
          <a:srgbClr val="000000"/>
        </a:dk1>
        <a:lt1>
          <a:srgbClr val="FFFFFF"/>
        </a:lt1>
        <a:dk2>
          <a:srgbClr val="000000"/>
        </a:dk2>
        <a:lt2>
          <a:srgbClr val="808080"/>
        </a:lt2>
        <a:accent1>
          <a:srgbClr val="005DAA"/>
        </a:accent1>
        <a:accent2>
          <a:srgbClr val="CC0000"/>
        </a:accent2>
        <a:accent3>
          <a:srgbClr val="FFFFFF"/>
        </a:accent3>
        <a:accent4>
          <a:srgbClr val="000000"/>
        </a:accent4>
        <a:accent5>
          <a:srgbClr val="AAB6D2"/>
        </a:accent5>
        <a:accent6>
          <a:srgbClr val="B90000"/>
        </a:accent6>
        <a:hlink>
          <a:srgbClr val="4FAFFF"/>
        </a:hlink>
        <a:folHlink>
          <a:srgbClr val="0096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472</TotalTime>
  <Words>753</Words>
  <Application>Microsoft Office PowerPoint</Application>
  <PresentationFormat>On-screen Show (4:3)</PresentationFormat>
  <Paragraphs>80</Paragraphs>
  <Slides>6</Slides>
  <Notes>3</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2012_PPT_TEMPLATE Master Slide</vt:lpstr>
      <vt:lpstr>MRL Assessment Thread A Evaluation</vt:lpstr>
      <vt:lpstr>Thread A “Technology and Industrial Base Criteria” Concern</vt:lpstr>
      <vt:lpstr>A.1 / D.2 / D.3 Comparison Example</vt:lpstr>
      <vt:lpstr>A.1 Questions for MRL 3-5</vt:lpstr>
      <vt:lpstr>Thread A Modification Options</vt:lpstr>
      <vt:lpstr>PowerPoint Presentation</vt:lpstr>
    </vt:vector>
  </TitlesOfParts>
  <Company>Northrop Grumman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George Prado</dc:creator>
  <cp:lastModifiedBy>Rosen, Josh (ES)</cp:lastModifiedBy>
  <cp:revision>77</cp:revision>
  <dcterms:created xsi:type="dcterms:W3CDTF">2012-01-16T13:16:41Z</dcterms:created>
  <dcterms:modified xsi:type="dcterms:W3CDTF">2018-01-22T10:57:11Z</dcterms:modified>
</cp:coreProperties>
</file>